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2" r:id="rId5"/>
    <p:sldId id="260" r:id="rId6"/>
    <p:sldId id="274" r:id="rId7"/>
    <p:sldId id="273" r:id="rId8"/>
    <p:sldId id="271" r:id="rId9"/>
    <p:sldId id="268" r:id="rId10"/>
    <p:sldId id="275" r:id="rId11"/>
    <p:sldId id="276" r:id="rId12"/>
    <p:sldId id="278" r:id="rId13"/>
    <p:sldId id="279" r:id="rId14"/>
    <p:sldId id="280" r:id="rId15"/>
    <p:sldId id="281" r:id="rId16"/>
    <p:sldId id="282" r:id="rId17"/>
    <p:sldId id="283" r:id="rId18"/>
    <p:sldId id="277" r:id="rId19"/>
    <p:sldId id="259" r:id="rId20"/>
    <p:sldId id="261" r:id="rId21"/>
    <p:sldId id="262" r:id="rId22"/>
    <p:sldId id="263" r:id="rId23"/>
    <p:sldId id="264" r:id="rId24"/>
    <p:sldId id="265" r:id="rId25"/>
    <p:sldId id="267" r:id="rId26"/>
    <p:sldId id="26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600"/>
    <a:srgbClr val="0037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EE7BB0-9936-416D-8C96-2542FF827899}" v="24" dt="2026-09-10T01:07:05.159"/>
    <p1510:client id="{BC19BF04-CA69-406D-B981-4C53476DCFDD}" v="7" dt="2026-09-09T17:39:22.4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86" y="108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ding, Ed H (KYTC)" userId="b9bdb6d1-2bd3-4dac-8950-4431e824a264" providerId="ADAL" clId="{3DBBDD36-1AF5-41E1-880D-0C764844DF2D}"/>
    <pc:docChg chg="undo custSel addSld delSld modSld sldOrd modMainMaster">
      <pc:chgData name="Harding, Ed H (KYTC)" userId="b9bdb6d1-2bd3-4dac-8950-4431e824a264" providerId="ADAL" clId="{3DBBDD36-1AF5-41E1-880D-0C764844DF2D}" dt="2026-09-10T09:47:15.688" v="2579" actId="1076"/>
      <pc:docMkLst>
        <pc:docMk/>
      </pc:docMkLst>
      <pc:sldChg chg="modSp mod">
        <pc:chgData name="Harding, Ed H (KYTC)" userId="b9bdb6d1-2bd3-4dac-8950-4431e824a264" providerId="ADAL" clId="{3DBBDD36-1AF5-41E1-880D-0C764844DF2D}" dt="2026-09-09T23:56:41.929" v="1824" actId="20577"/>
        <pc:sldMkLst>
          <pc:docMk/>
          <pc:sldMk cId="3113549440" sldId="258"/>
        </pc:sldMkLst>
        <pc:spChg chg="mod">
          <ac:chgData name="Harding, Ed H (KYTC)" userId="b9bdb6d1-2bd3-4dac-8950-4431e824a264" providerId="ADAL" clId="{3DBBDD36-1AF5-41E1-880D-0C764844DF2D}" dt="2026-09-09T23:54:06.815" v="1743" actId="20577"/>
          <ac:spMkLst>
            <pc:docMk/>
            <pc:sldMk cId="3113549440" sldId="258"/>
            <ac:spMk id="4" creationId="{30625F8D-12E5-C8FE-A1A3-B1F9D0E9FC4B}"/>
          </ac:spMkLst>
        </pc:spChg>
        <pc:spChg chg="mod">
          <ac:chgData name="Harding, Ed H (KYTC)" userId="b9bdb6d1-2bd3-4dac-8950-4431e824a264" providerId="ADAL" clId="{3DBBDD36-1AF5-41E1-880D-0C764844DF2D}" dt="2026-09-09T23:56:41.929" v="1824" actId="20577"/>
          <ac:spMkLst>
            <pc:docMk/>
            <pc:sldMk cId="3113549440" sldId="258"/>
            <ac:spMk id="5" creationId="{209FA36A-71BA-75C7-76E7-B9C7286B7BA6}"/>
          </ac:spMkLst>
        </pc:spChg>
      </pc:sldChg>
      <pc:sldChg chg="modSp new mod">
        <pc:chgData name="Harding, Ed H (KYTC)" userId="b9bdb6d1-2bd3-4dac-8950-4431e824a264" providerId="ADAL" clId="{3DBBDD36-1AF5-41E1-880D-0C764844DF2D}" dt="2026-09-09T23:48:57.599" v="1556" actId="20577"/>
        <pc:sldMkLst>
          <pc:docMk/>
          <pc:sldMk cId="4241638304" sldId="259"/>
        </pc:sldMkLst>
        <pc:spChg chg="mod">
          <ac:chgData name="Harding, Ed H (KYTC)" userId="b9bdb6d1-2bd3-4dac-8950-4431e824a264" providerId="ADAL" clId="{3DBBDD36-1AF5-41E1-880D-0C764844DF2D}" dt="2026-09-09T14:33:35.919" v="39" actId="20577"/>
          <ac:spMkLst>
            <pc:docMk/>
            <pc:sldMk cId="4241638304" sldId="259"/>
            <ac:spMk id="2" creationId="{519FDBA3-D911-EB48-6C06-FB0A104516C4}"/>
          </ac:spMkLst>
        </pc:spChg>
        <pc:spChg chg="mod">
          <ac:chgData name="Harding, Ed H (KYTC)" userId="b9bdb6d1-2bd3-4dac-8950-4431e824a264" providerId="ADAL" clId="{3DBBDD36-1AF5-41E1-880D-0C764844DF2D}" dt="2026-09-09T23:48:57.599" v="1556" actId="20577"/>
          <ac:spMkLst>
            <pc:docMk/>
            <pc:sldMk cId="4241638304" sldId="259"/>
            <ac:spMk id="3" creationId="{20507436-B4E6-B552-8E0B-17908B6AAFA7}"/>
          </ac:spMkLst>
        </pc:spChg>
        <pc:spChg chg="mod">
          <ac:chgData name="Harding, Ed H (KYTC)" userId="b9bdb6d1-2bd3-4dac-8950-4431e824a264" providerId="ADAL" clId="{3DBBDD36-1AF5-41E1-880D-0C764844DF2D}" dt="2026-09-09T17:31:21.971" v="540" actId="20577"/>
          <ac:spMkLst>
            <pc:docMk/>
            <pc:sldMk cId="4241638304" sldId="259"/>
            <ac:spMk id="4" creationId="{D0CB4050-097B-2ADE-9B84-AFF123D9CFD0}"/>
          </ac:spMkLst>
        </pc:spChg>
      </pc:sldChg>
      <pc:sldChg chg="modSp new mod">
        <pc:chgData name="Harding, Ed H (KYTC)" userId="b9bdb6d1-2bd3-4dac-8950-4431e824a264" providerId="ADAL" clId="{3DBBDD36-1AF5-41E1-880D-0C764844DF2D}" dt="2026-09-10T00:51:08.324" v="2381" actId="113"/>
        <pc:sldMkLst>
          <pc:docMk/>
          <pc:sldMk cId="2609918115" sldId="260"/>
        </pc:sldMkLst>
        <pc:spChg chg="mod">
          <ac:chgData name="Harding, Ed H (KYTC)" userId="b9bdb6d1-2bd3-4dac-8950-4431e824a264" providerId="ADAL" clId="{3DBBDD36-1AF5-41E1-880D-0C764844DF2D}" dt="2026-09-09T14:34:20.890" v="67" actId="20577"/>
          <ac:spMkLst>
            <pc:docMk/>
            <pc:sldMk cId="2609918115" sldId="260"/>
            <ac:spMk id="2" creationId="{3745ACD3-277D-64F7-EEA1-7839328CF844}"/>
          </ac:spMkLst>
        </pc:spChg>
        <pc:spChg chg="mod">
          <ac:chgData name="Harding, Ed H (KYTC)" userId="b9bdb6d1-2bd3-4dac-8950-4431e824a264" providerId="ADAL" clId="{3DBBDD36-1AF5-41E1-880D-0C764844DF2D}" dt="2026-09-10T00:51:08.324" v="2381" actId="113"/>
          <ac:spMkLst>
            <pc:docMk/>
            <pc:sldMk cId="2609918115" sldId="260"/>
            <ac:spMk id="3" creationId="{7CB10543-DF0A-77EF-6D7F-EFDE765BA60E}"/>
          </ac:spMkLst>
        </pc:spChg>
        <pc:spChg chg="mod">
          <ac:chgData name="Harding, Ed H (KYTC)" userId="b9bdb6d1-2bd3-4dac-8950-4431e824a264" providerId="ADAL" clId="{3DBBDD36-1AF5-41E1-880D-0C764844DF2D}" dt="2026-09-09T17:36:38.962" v="629" actId="15"/>
          <ac:spMkLst>
            <pc:docMk/>
            <pc:sldMk cId="2609918115" sldId="260"/>
            <ac:spMk id="4" creationId="{280A8155-D79C-93D6-6B9E-E84F5A3382CC}"/>
          </ac:spMkLst>
        </pc:spChg>
      </pc:sldChg>
      <pc:sldChg chg="addSp delSp modSp new mod modClrScheme chgLayout">
        <pc:chgData name="Harding, Ed H (KYTC)" userId="b9bdb6d1-2bd3-4dac-8950-4431e824a264" providerId="ADAL" clId="{3DBBDD36-1AF5-41E1-880D-0C764844DF2D}" dt="2026-09-10T09:43:19.489" v="2558" actId="14100"/>
        <pc:sldMkLst>
          <pc:docMk/>
          <pc:sldMk cId="4033881641" sldId="261"/>
        </pc:sldMkLst>
        <pc:spChg chg="del mod ord">
          <ac:chgData name="Harding, Ed H (KYTC)" userId="b9bdb6d1-2bd3-4dac-8950-4431e824a264" providerId="ADAL" clId="{3DBBDD36-1AF5-41E1-880D-0C764844DF2D}" dt="2026-09-09T17:20:31.914" v="451" actId="700"/>
          <ac:spMkLst>
            <pc:docMk/>
            <pc:sldMk cId="4033881641" sldId="261"/>
            <ac:spMk id="2" creationId="{8AC54B8B-B66D-370C-4FB0-2A21FD61479E}"/>
          </ac:spMkLst>
        </pc:spChg>
        <pc:spChg chg="del">
          <ac:chgData name="Harding, Ed H (KYTC)" userId="b9bdb6d1-2bd3-4dac-8950-4431e824a264" providerId="ADAL" clId="{3DBBDD36-1AF5-41E1-880D-0C764844DF2D}" dt="2026-09-09T17:20:31.914" v="451" actId="700"/>
          <ac:spMkLst>
            <pc:docMk/>
            <pc:sldMk cId="4033881641" sldId="261"/>
            <ac:spMk id="3" creationId="{543AC2C5-770A-6655-DA20-64E4923C39AE}"/>
          </ac:spMkLst>
        </pc:spChg>
        <pc:spChg chg="del">
          <ac:chgData name="Harding, Ed H (KYTC)" userId="b9bdb6d1-2bd3-4dac-8950-4431e824a264" providerId="ADAL" clId="{3DBBDD36-1AF5-41E1-880D-0C764844DF2D}" dt="2026-09-09T17:20:31.914" v="451" actId="700"/>
          <ac:spMkLst>
            <pc:docMk/>
            <pc:sldMk cId="4033881641" sldId="261"/>
            <ac:spMk id="4" creationId="{655047DE-B8BA-2B48-B40C-8CF988EAB5B1}"/>
          </ac:spMkLst>
        </pc:spChg>
        <pc:spChg chg="add mod ord">
          <ac:chgData name="Harding, Ed H (KYTC)" userId="b9bdb6d1-2bd3-4dac-8950-4431e824a264" providerId="ADAL" clId="{3DBBDD36-1AF5-41E1-880D-0C764844DF2D}" dt="2026-09-09T17:30:43.802" v="526" actId="20577"/>
          <ac:spMkLst>
            <pc:docMk/>
            <pc:sldMk cId="4033881641" sldId="261"/>
            <ac:spMk id="5" creationId="{A9362FC0-1092-53DB-1E30-4D8215E4CCEA}"/>
          </ac:spMkLst>
        </pc:spChg>
        <pc:picChg chg="add mod">
          <ac:chgData name="Harding, Ed H (KYTC)" userId="b9bdb6d1-2bd3-4dac-8950-4431e824a264" providerId="ADAL" clId="{3DBBDD36-1AF5-41E1-880D-0C764844DF2D}" dt="2026-09-10T09:43:19.489" v="2558" actId="14100"/>
          <ac:picMkLst>
            <pc:docMk/>
            <pc:sldMk cId="4033881641" sldId="261"/>
            <ac:picMk id="7" creationId="{AFD6B236-FAEC-C211-78CE-65BB4688F3BD}"/>
          </ac:picMkLst>
        </pc:picChg>
      </pc:sldChg>
      <pc:sldChg chg="addSp delSp modSp new mod modClrScheme chgLayout">
        <pc:chgData name="Harding, Ed H (KYTC)" userId="b9bdb6d1-2bd3-4dac-8950-4431e824a264" providerId="ADAL" clId="{3DBBDD36-1AF5-41E1-880D-0C764844DF2D}" dt="2026-09-09T17:30:36.043" v="525" actId="20577"/>
        <pc:sldMkLst>
          <pc:docMk/>
          <pc:sldMk cId="1580331098" sldId="262"/>
        </pc:sldMkLst>
        <pc:spChg chg="del mod ord">
          <ac:chgData name="Harding, Ed H (KYTC)" userId="b9bdb6d1-2bd3-4dac-8950-4431e824a264" providerId="ADAL" clId="{3DBBDD36-1AF5-41E1-880D-0C764844DF2D}" dt="2026-09-09T17:28:58.893" v="459" actId="700"/>
          <ac:spMkLst>
            <pc:docMk/>
            <pc:sldMk cId="1580331098" sldId="262"/>
            <ac:spMk id="2" creationId="{7A8BE2E5-62E6-5D1D-019B-CDCFB7F3AD81}"/>
          </ac:spMkLst>
        </pc:spChg>
        <pc:spChg chg="add mod ord">
          <ac:chgData name="Harding, Ed H (KYTC)" userId="b9bdb6d1-2bd3-4dac-8950-4431e824a264" providerId="ADAL" clId="{3DBBDD36-1AF5-41E1-880D-0C764844DF2D}" dt="2026-09-09T17:30:36.043" v="525" actId="20577"/>
          <ac:spMkLst>
            <pc:docMk/>
            <pc:sldMk cId="1580331098" sldId="262"/>
            <ac:spMk id="3" creationId="{E0B57E6B-874E-2AE9-6598-79A62199348A}"/>
          </ac:spMkLst>
        </pc:spChg>
        <pc:spChg chg="add mod ord">
          <ac:chgData name="Harding, Ed H (KYTC)" userId="b9bdb6d1-2bd3-4dac-8950-4431e824a264" providerId="ADAL" clId="{3DBBDD36-1AF5-41E1-880D-0C764844DF2D}" dt="2026-09-09T17:30:24.050" v="514" actId="20577"/>
          <ac:spMkLst>
            <pc:docMk/>
            <pc:sldMk cId="1580331098" sldId="262"/>
            <ac:spMk id="4" creationId="{BACF45A9-9A79-719C-4460-DC4048A8A0A0}"/>
          </ac:spMkLst>
        </pc:spChg>
        <pc:spChg chg="add del mod ord">
          <ac:chgData name="Harding, Ed H (KYTC)" userId="b9bdb6d1-2bd3-4dac-8950-4431e824a264" providerId="ADAL" clId="{3DBBDD36-1AF5-41E1-880D-0C764844DF2D}" dt="2026-09-09T17:29:47.363" v="494" actId="22"/>
          <ac:spMkLst>
            <pc:docMk/>
            <pc:sldMk cId="1580331098" sldId="262"/>
            <ac:spMk id="5" creationId="{9D5F7E59-78AE-D7B2-49FD-AA549E99C9D9}"/>
          </ac:spMkLst>
        </pc:spChg>
        <pc:spChg chg="add mod ord">
          <ac:chgData name="Harding, Ed H (KYTC)" userId="b9bdb6d1-2bd3-4dac-8950-4431e824a264" providerId="ADAL" clId="{3DBBDD36-1AF5-41E1-880D-0C764844DF2D}" dt="2026-09-09T17:29:21.936" v="493" actId="20577"/>
          <ac:spMkLst>
            <pc:docMk/>
            <pc:sldMk cId="1580331098" sldId="262"/>
            <ac:spMk id="6" creationId="{A646461A-8A5B-9761-6491-6FCD45259158}"/>
          </ac:spMkLst>
        </pc:spChg>
        <pc:spChg chg="add del mod ord">
          <ac:chgData name="Harding, Ed H (KYTC)" userId="b9bdb6d1-2bd3-4dac-8950-4431e824a264" providerId="ADAL" clId="{3DBBDD36-1AF5-41E1-880D-0C764844DF2D}" dt="2026-09-09T17:29:03.717" v="460" actId="22"/>
          <ac:spMkLst>
            <pc:docMk/>
            <pc:sldMk cId="1580331098" sldId="262"/>
            <ac:spMk id="7" creationId="{1A5CC4A4-67B9-32AA-B5BD-F67765425E68}"/>
          </ac:spMkLst>
        </pc:spChg>
        <pc:picChg chg="add mod ord">
          <ac:chgData name="Harding, Ed H (KYTC)" userId="b9bdb6d1-2bd3-4dac-8950-4431e824a264" providerId="ADAL" clId="{3DBBDD36-1AF5-41E1-880D-0C764844DF2D}" dt="2026-09-09T17:29:03.717" v="460" actId="22"/>
          <ac:picMkLst>
            <pc:docMk/>
            <pc:sldMk cId="1580331098" sldId="262"/>
            <ac:picMk id="9" creationId="{8FE4089B-9CBD-BC56-1561-35285AC388AB}"/>
          </ac:picMkLst>
        </pc:picChg>
        <pc:picChg chg="add mod ord">
          <ac:chgData name="Harding, Ed H (KYTC)" userId="b9bdb6d1-2bd3-4dac-8950-4431e824a264" providerId="ADAL" clId="{3DBBDD36-1AF5-41E1-880D-0C764844DF2D}" dt="2026-09-09T17:29:47.363" v="494" actId="22"/>
          <ac:picMkLst>
            <pc:docMk/>
            <pc:sldMk cId="1580331098" sldId="262"/>
            <ac:picMk id="11" creationId="{CBE85E24-69B4-DC28-468C-3BCD553891F2}"/>
          </ac:picMkLst>
        </pc:picChg>
      </pc:sldChg>
      <pc:sldChg chg="addSp delSp modSp new mod modClrScheme chgLayout">
        <pc:chgData name="Harding, Ed H (KYTC)" userId="b9bdb6d1-2bd3-4dac-8950-4431e824a264" providerId="ADAL" clId="{3DBBDD36-1AF5-41E1-880D-0C764844DF2D}" dt="2026-09-10T09:47:15.688" v="2579" actId="1076"/>
        <pc:sldMkLst>
          <pc:docMk/>
          <pc:sldMk cId="3820645027" sldId="263"/>
        </pc:sldMkLst>
        <pc:spChg chg="del mod ord">
          <ac:chgData name="Harding, Ed H (KYTC)" userId="b9bdb6d1-2bd3-4dac-8950-4431e824a264" providerId="ADAL" clId="{3DBBDD36-1AF5-41E1-880D-0C764844DF2D}" dt="2026-09-09T17:33:55.581" v="562" actId="700"/>
          <ac:spMkLst>
            <pc:docMk/>
            <pc:sldMk cId="3820645027" sldId="263"/>
            <ac:spMk id="2" creationId="{C18B5C4C-2FA1-2EDF-DB79-055BBC85C70F}"/>
          </ac:spMkLst>
        </pc:spChg>
        <pc:spChg chg="del">
          <ac:chgData name="Harding, Ed H (KYTC)" userId="b9bdb6d1-2bd3-4dac-8950-4431e824a264" providerId="ADAL" clId="{3DBBDD36-1AF5-41E1-880D-0C764844DF2D}" dt="2026-09-09T17:33:55.581" v="562" actId="700"/>
          <ac:spMkLst>
            <pc:docMk/>
            <pc:sldMk cId="3820645027" sldId="263"/>
            <ac:spMk id="3" creationId="{BA873270-9C7E-45A6-CC48-A97D9E8DC2E8}"/>
          </ac:spMkLst>
        </pc:spChg>
        <pc:spChg chg="del">
          <ac:chgData name="Harding, Ed H (KYTC)" userId="b9bdb6d1-2bd3-4dac-8950-4431e824a264" providerId="ADAL" clId="{3DBBDD36-1AF5-41E1-880D-0C764844DF2D}" dt="2026-09-09T17:33:55.581" v="562" actId="700"/>
          <ac:spMkLst>
            <pc:docMk/>
            <pc:sldMk cId="3820645027" sldId="263"/>
            <ac:spMk id="4" creationId="{C6F1B614-EEB6-973D-96EE-DDD0DD5C6FFD}"/>
          </ac:spMkLst>
        </pc:spChg>
        <pc:spChg chg="del">
          <ac:chgData name="Harding, Ed H (KYTC)" userId="b9bdb6d1-2bd3-4dac-8950-4431e824a264" providerId="ADAL" clId="{3DBBDD36-1AF5-41E1-880D-0C764844DF2D}" dt="2026-09-09T17:33:55.581" v="562" actId="700"/>
          <ac:spMkLst>
            <pc:docMk/>
            <pc:sldMk cId="3820645027" sldId="263"/>
            <ac:spMk id="5" creationId="{BA395085-93E3-FD6C-C675-7D5752DE46E2}"/>
          </ac:spMkLst>
        </pc:spChg>
        <pc:spChg chg="del">
          <ac:chgData name="Harding, Ed H (KYTC)" userId="b9bdb6d1-2bd3-4dac-8950-4431e824a264" providerId="ADAL" clId="{3DBBDD36-1AF5-41E1-880D-0C764844DF2D}" dt="2026-09-09T17:33:55.581" v="562" actId="700"/>
          <ac:spMkLst>
            <pc:docMk/>
            <pc:sldMk cId="3820645027" sldId="263"/>
            <ac:spMk id="6" creationId="{68FA9C9A-0900-2CE1-96E7-6A2B3CA8F399}"/>
          </ac:spMkLst>
        </pc:spChg>
        <pc:spChg chg="add mod ord">
          <ac:chgData name="Harding, Ed H (KYTC)" userId="b9bdb6d1-2bd3-4dac-8950-4431e824a264" providerId="ADAL" clId="{3DBBDD36-1AF5-41E1-880D-0C764844DF2D}" dt="2026-09-09T17:34:24.711" v="578" actId="5793"/>
          <ac:spMkLst>
            <pc:docMk/>
            <pc:sldMk cId="3820645027" sldId="263"/>
            <ac:spMk id="7" creationId="{040120F6-0D47-716F-A124-84D0B5CF8D0D}"/>
          </ac:spMkLst>
        </pc:spChg>
        <pc:picChg chg="add mod">
          <ac:chgData name="Harding, Ed H (KYTC)" userId="b9bdb6d1-2bd3-4dac-8950-4431e824a264" providerId="ADAL" clId="{3DBBDD36-1AF5-41E1-880D-0C764844DF2D}" dt="2026-09-10T09:47:15.688" v="2579" actId="1076"/>
          <ac:picMkLst>
            <pc:docMk/>
            <pc:sldMk cId="3820645027" sldId="263"/>
            <ac:picMk id="9" creationId="{09746FC4-6B63-1749-1227-5821FCB7A0F8}"/>
          </ac:picMkLst>
        </pc:picChg>
      </pc:sldChg>
      <pc:sldChg chg="addSp modSp new mod">
        <pc:chgData name="Harding, Ed H (KYTC)" userId="b9bdb6d1-2bd3-4dac-8950-4431e824a264" providerId="ADAL" clId="{3DBBDD36-1AF5-41E1-880D-0C764844DF2D}" dt="2026-09-09T17:35:42.320" v="606" actId="20577"/>
        <pc:sldMkLst>
          <pc:docMk/>
          <pc:sldMk cId="1027506489" sldId="264"/>
        </pc:sldMkLst>
        <pc:spChg chg="mod">
          <ac:chgData name="Harding, Ed H (KYTC)" userId="b9bdb6d1-2bd3-4dac-8950-4431e824a264" providerId="ADAL" clId="{3DBBDD36-1AF5-41E1-880D-0C764844DF2D}" dt="2026-09-09T17:35:42.320" v="606" actId="20577"/>
          <ac:spMkLst>
            <pc:docMk/>
            <pc:sldMk cId="1027506489" sldId="264"/>
            <ac:spMk id="2" creationId="{FC1133F9-E91E-45EA-C45D-0115333AD5D5}"/>
          </ac:spMkLst>
        </pc:spChg>
        <pc:picChg chg="add mod">
          <ac:chgData name="Harding, Ed H (KYTC)" userId="b9bdb6d1-2bd3-4dac-8950-4431e824a264" providerId="ADAL" clId="{3DBBDD36-1AF5-41E1-880D-0C764844DF2D}" dt="2026-09-09T17:35:31.416" v="582" actId="14100"/>
          <ac:picMkLst>
            <pc:docMk/>
            <pc:sldMk cId="1027506489" sldId="264"/>
            <ac:picMk id="4" creationId="{29216212-87AF-F944-8C35-CC3C038763C4}"/>
          </ac:picMkLst>
        </pc:picChg>
      </pc:sldChg>
      <pc:sldChg chg="addSp modSp new mod modClrScheme chgLayout">
        <pc:chgData name="Harding, Ed H (KYTC)" userId="b9bdb6d1-2bd3-4dac-8950-4431e824a264" providerId="ADAL" clId="{3DBBDD36-1AF5-41E1-880D-0C764844DF2D}" dt="2026-09-09T23:37:43.485" v="1265" actId="20577"/>
        <pc:sldMkLst>
          <pc:docMk/>
          <pc:sldMk cId="3085531759" sldId="265"/>
        </pc:sldMkLst>
        <pc:spChg chg="mod ord">
          <ac:chgData name="Harding, Ed H (KYTC)" userId="b9bdb6d1-2bd3-4dac-8950-4431e824a264" providerId="ADAL" clId="{3DBBDD36-1AF5-41E1-880D-0C764844DF2D}" dt="2026-09-09T17:39:33.724" v="675" actId="700"/>
          <ac:spMkLst>
            <pc:docMk/>
            <pc:sldMk cId="3085531759" sldId="265"/>
            <ac:spMk id="2" creationId="{94E54EBA-BB80-661F-B197-DE050DE13F4F}"/>
          </ac:spMkLst>
        </pc:spChg>
        <pc:spChg chg="add mod ord">
          <ac:chgData name="Harding, Ed H (KYTC)" userId="b9bdb6d1-2bd3-4dac-8950-4431e824a264" providerId="ADAL" clId="{3DBBDD36-1AF5-41E1-880D-0C764844DF2D}" dt="2026-09-09T23:37:43.485" v="1265" actId="20577"/>
          <ac:spMkLst>
            <pc:docMk/>
            <pc:sldMk cId="3085531759" sldId="265"/>
            <ac:spMk id="3" creationId="{CBCF47B6-017D-7555-B80C-5E3F43B85509}"/>
          </ac:spMkLst>
        </pc:spChg>
      </pc:sldChg>
      <pc:sldChg chg="addSp delSp modSp new mod modClrScheme chgLayout">
        <pc:chgData name="Harding, Ed H (KYTC)" userId="b9bdb6d1-2bd3-4dac-8950-4431e824a264" providerId="ADAL" clId="{3DBBDD36-1AF5-41E1-880D-0C764844DF2D}" dt="2026-09-09T23:11:39.501" v="857" actId="20577"/>
        <pc:sldMkLst>
          <pc:docMk/>
          <pc:sldMk cId="3874363146" sldId="266"/>
        </pc:sldMkLst>
        <pc:spChg chg="del mod ord">
          <ac:chgData name="Harding, Ed H (KYTC)" userId="b9bdb6d1-2bd3-4dac-8950-4431e824a264" providerId="ADAL" clId="{3DBBDD36-1AF5-41E1-880D-0C764844DF2D}" dt="2026-09-09T23:11:08.362" v="779" actId="700"/>
          <ac:spMkLst>
            <pc:docMk/>
            <pc:sldMk cId="3874363146" sldId="266"/>
            <ac:spMk id="2" creationId="{B5551B16-055B-4CCA-354B-3B6B4282E9C2}"/>
          </ac:spMkLst>
        </pc:spChg>
        <pc:spChg chg="del mod ord">
          <ac:chgData name="Harding, Ed H (KYTC)" userId="b9bdb6d1-2bd3-4dac-8950-4431e824a264" providerId="ADAL" clId="{3DBBDD36-1AF5-41E1-880D-0C764844DF2D}" dt="2026-09-09T23:11:08.362" v="779" actId="700"/>
          <ac:spMkLst>
            <pc:docMk/>
            <pc:sldMk cId="3874363146" sldId="266"/>
            <ac:spMk id="3" creationId="{B2DB8F83-276A-57BC-943A-F45900F393DB}"/>
          </ac:spMkLst>
        </pc:spChg>
        <pc:spChg chg="add mod ord">
          <ac:chgData name="Harding, Ed H (KYTC)" userId="b9bdb6d1-2bd3-4dac-8950-4431e824a264" providerId="ADAL" clId="{3DBBDD36-1AF5-41E1-880D-0C764844DF2D}" dt="2026-09-09T23:11:28.235" v="836" actId="20577"/>
          <ac:spMkLst>
            <pc:docMk/>
            <pc:sldMk cId="3874363146" sldId="266"/>
            <ac:spMk id="4" creationId="{AD4AE040-25F1-E993-CC91-9E57F7BCD1B3}"/>
          </ac:spMkLst>
        </pc:spChg>
        <pc:spChg chg="add mod ord">
          <ac:chgData name="Harding, Ed H (KYTC)" userId="b9bdb6d1-2bd3-4dac-8950-4431e824a264" providerId="ADAL" clId="{3DBBDD36-1AF5-41E1-880D-0C764844DF2D}" dt="2026-09-09T23:11:39.501" v="857" actId="20577"/>
          <ac:spMkLst>
            <pc:docMk/>
            <pc:sldMk cId="3874363146" sldId="266"/>
            <ac:spMk id="5" creationId="{474012C0-4C1C-0D76-8601-3A5F776527DD}"/>
          </ac:spMkLst>
        </pc:spChg>
      </pc:sldChg>
      <pc:sldChg chg="addSp delSp modSp new mod ord modClrScheme chgLayout">
        <pc:chgData name="Harding, Ed H (KYTC)" userId="b9bdb6d1-2bd3-4dac-8950-4431e824a264" providerId="ADAL" clId="{3DBBDD36-1AF5-41E1-880D-0C764844DF2D}" dt="2026-09-10T00:50:17.379" v="2380" actId="2165"/>
        <pc:sldMkLst>
          <pc:docMk/>
          <pc:sldMk cId="1386894557" sldId="267"/>
        </pc:sldMkLst>
        <pc:spChg chg="mod ord">
          <ac:chgData name="Harding, Ed H (KYTC)" userId="b9bdb6d1-2bd3-4dac-8950-4431e824a264" providerId="ADAL" clId="{3DBBDD36-1AF5-41E1-880D-0C764844DF2D}" dt="2026-09-09T23:13:22.106" v="872" actId="700"/>
          <ac:spMkLst>
            <pc:docMk/>
            <pc:sldMk cId="1386894557" sldId="267"/>
            <ac:spMk id="2" creationId="{D260B0BE-B0A1-0352-6559-89DE1E7E4923}"/>
          </ac:spMkLst>
        </pc:spChg>
        <pc:spChg chg="del mod ord">
          <ac:chgData name="Harding, Ed H (KYTC)" userId="b9bdb6d1-2bd3-4dac-8950-4431e824a264" providerId="ADAL" clId="{3DBBDD36-1AF5-41E1-880D-0C764844DF2D}" dt="2026-09-09T23:13:22.106" v="872" actId="700"/>
          <ac:spMkLst>
            <pc:docMk/>
            <pc:sldMk cId="1386894557" sldId="267"/>
            <ac:spMk id="3" creationId="{BFFF5AF6-838D-2C25-EBB9-0353DD0D3987}"/>
          </ac:spMkLst>
        </pc:spChg>
        <pc:spChg chg="del">
          <ac:chgData name="Harding, Ed H (KYTC)" userId="b9bdb6d1-2bd3-4dac-8950-4431e824a264" providerId="ADAL" clId="{3DBBDD36-1AF5-41E1-880D-0C764844DF2D}" dt="2026-09-09T23:13:22.106" v="872" actId="700"/>
          <ac:spMkLst>
            <pc:docMk/>
            <pc:sldMk cId="1386894557" sldId="267"/>
            <ac:spMk id="4" creationId="{BD31DAE6-3F46-0721-001E-2C4ECC94CBC4}"/>
          </ac:spMkLst>
        </pc:spChg>
        <pc:spChg chg="add del mod ord">
          <ac:chgData name="Harding, Ed H (KYTC)" userId="b9bdb6d1-2bd3-4dac-8950-4431e824a264" providerId="ADAL" clId="{3DBBDD36-1AF5-41E1-880D-0C764844DF2D}" dt="2026-09-09T23:13:35.837" v="873" actId="3680"/>
          <ac:spMkLst>
            <pc:docMk/>
            <pc:sldMk cId="1386894557" sldId="267"/>
            <ac:spMk id="5" creationId="{482F1740-69D1-0358-7612-B4DE956309A3}"/>
          </ac:spMkLst>
        </pc:spChg>
        <pc:graphicFrameChg chg="add mod ord modGraphic">
          <ac:chgData name="Harding, Ed H (KYTC)" userId="b9bdb6d1-2bd3-4dac-8950-4431e824a264" providerId="ADAL" clId="{3DBBDD36-1AF5-41E1-880D-0C764844DF2D}" dt="2026-09-10T00:50:17.379" v="2380" actId="2165"/>
          <ac:graphicFrameMkLst>
            <pc:docMk/>
            <pc:sldMk cId="1386894557" sldId="267"/>
            <ac:graphicFrameMk id="6" creationId="{AF36EEAA-2FFD-6E7B-7FD8-EDC3E29C8A16}"/>
          </ac:graphicFrameMkLst>
        </pc:graphicFrameChg>
      </pc:sldChg>
      <pc:sldChg chg="addSp delSp modSp new mod modClrScheme chgLayout">
        <pc:chgData name="Harding, Ed H (KYTC)" userId="b9bdb6d1-2bd3-4dac-8950-4431e824a264" providerId="ADAL" clId="{3DBBDD36-1AF5-41E1-880D-0C764844DF2D}" dt="2026-09-09T23:35:22.467" v="1256" actId="14100"/>
        <pc:sldMkLst>
          <pc:docMk/>
          <pc:sldMk cId="2605676558" sldId="268"/>
        </pc:sldMkLst>
        <pc:spChg chg="mod ord">
          <ac:chgData name="Harding, Ed H (KYTC)" userId="b9bdb6d1-2bd3-4dac-8950-4431e824a264" providerId="ADAL" clId="{3DBBDD36-1AF5-41E1-880D-0C764844DF2D}" dt="2026-09-09T23:34:12.434" v="1212" actId="700"/>
          <ac:spMkLst>
            <pc:docMk/>
            <pc:sldMk cId="2605676558" sldId="268"/>
            <ac:spMk id="2" creationId="{AC1EEED0-8E22-3460-A247-BF21E5F1497C}"/>
          </ac:spMkLst>
        </pc:spChg>
        <pc:spChg chg="del mod ord">
          <ac:chgData name="Harding, Ed H (KYTC)" userId="b9bdb6d1-2bd3-4dac-8950-4431e824a264" providerId="ADAL" clId="{3DBBDD36-1AF5-41E1-880D-0C764844DF2D}" dt="2026-09-09T23:34:12.434" v="1212" actId="700"/>
          <ac:spMkLst>
            <pc:docMk/>
            <pc:sldMk cId="2605676558" sldId="268"/>
            <ac:spMk id="3" creationId="{855A7160-2489-0B2B-F20F-C8D487A4BAEC}"/>
          </ac:spMkLst>
        </pc:spChg>
        <pc:spChg chg="add mod ord">
          <ac:chgData name="Harding, Ed H (KYTC)" userId="b9bdb6d1-2bd3-4dac-8950-4431e824a264" providerId="ADAL" clId="{3DBBDD36-1AF5-41E1-880D-0C764844DF2D}" dt="2026-09-09T23:34:29.514" v="1251" actId="20577"/>
          <ac:spMkLst>
            <pc:docMk/>
            <pc:sldMk cId="2605676558" sldId="268"/>
            <ac:spMk id="4" creationId="{A608DED1-0F14-191A-C305-4BA6F87BB4F6}"/>
          </ac:spMkLst>
        </pc:spChg>
        <pc:spChg chg="add del mod ord">
          <ac:chgData name="Harding, Ed H (KYTC)" userId="b9bdb6d1-2bd3-4dac-8950-4431e824a264" providerId="ADAL" clId="{3DBBDD36-1AF5-41E1-880D-0C764844DF2D}" dt="2026-09-09T23:34:54.324" v="1252" actId="22"/>
          <ac:spMkLst>
            <pc:docMk/>
            <pc:sldMk cId="2605676558" sldId="268"/>
            <ac:spMk id="5" creationId="{5F49715D-0118-9061-42DF-192F18C279F3}"/>
          </ac:spMkLst>
        </pc:spChg>
        <pc:picChg chg="add mod ord">
          <ac:chgData name="Harding, Ed H (KYTC)" userId="b9bdb6d1-2bd3-4dac-8950-4431e824a264" providerId="ADAL" clId="{3DBBDD36-1AF5-41E1-880D-0C764844DF2D}" dt="2026-09-09T23:35:22.467" v="1256" actId="14100"/>
          <ac:picMkLst>
            <pc:docMk/>
            <pc:sldMk cId="2605676558" sldId="268"/>
            <ac:picMk id="7" creationId="{8B0F2863-F791-64B1-4AA2-2D3D9FC74934}"/>
          </ac:picMkLst>
        </pc:picChg>
      </pc:sldChg>
      <pc:sldChg chg="modSp add del mod">
        <pc:chgData name="Harding, Ed H (KYTC)" userId="b9bdb6d1-2bd3-4dac-8950-4431e824a264" providerId="ADAL" clId="{3DBBDD36-1AF5-41E1-880D-0C764844DF2D}" dt="2026-09-10T00:48:21.288" v="2375" actId="47"/>
        <pc:sldMkLst>
          <pc:docMk/>
          <pc:sldMk cId="3546487077" sldId="269"/>
        </pc:sldMkLst>
        <pc:spChg chg="mod">
          <ac:chgData name="Harding, Ed H (KYTC)" userId="b9bdb6d1-2bd3-4dac-8950-4431e824a264" providerId="ADAL" clId="{3DBBDD36-1AF5-41E1-880D-0C764844DF2D}" dt="2026-09-09T23:37:14.678" v="1258" actId="113"/>
          <ac:spMkLst>
            <pc:docMk/>
            <pc:sldMk cId="3546487077" sldId="269"/>
            <ac:spMk id="3" creationId="{5A9CF46D-5AE6-4598-7380-B218A6E91AD5}"/>
          </ac:spMkLst>
        </pc:spChg>
      </pc:sldChg>
      <pc:sldChg chg="modSp add del mod">
        <pc:chgData name="Harding, Ed H (KYTC)" userId="b9bdb6d1-2bd3-4dac-8950-4431e824a264" providerId="ADAL" clId="{3DBBDD36-1AF5-41E1-880D-0C764844DF2D}" dt="2026-09-10T00:58:02.327" v="2423" actId="47"/>
        <pc:sldMkLst>
          <pc:docMk/>
          <pc:sldMk cId="1531223158" sldId="270"/>
        </pc:sldMkLst>
        <pc:spChg chg="mod">
          <ac:chgData name="Harding, Ed H (KYTC)" userId="b9bdb6d1-2bd3-4dac-8950-4431e824a264" providerId="ADAL" clId="{3DBBDD36-1AF5-41E1-880D-0C764844DF2D}" dt="2026-09-09T23:37:29.054" v="1260" actId="113"/>
          <ac:spMkLst>
            <pc:docMk/>
            <pc:sldMk cId="1531223158" sldId="270"/>
            <ac:spMk id="4" creationId="{76F75230-3184-15B9-1920-09E796C7A837}"/>
          </ac:spMkLst>
        </pc:spChg>
      </pc:sldChg>
      <pc:sldChg chg="modSp new mod">
        <pc:chgData name="Harding, Ed H (KYTC)" userId="b9bdb6d1-2bd3-4dac-8950-4431e824a264" providerId="ADAL" clId="{3DBBDD36-1AF5-41E1-880D-0C764844DF2D}" dt="2026-09-10T00:27:02.986" v="2075" actId="20577"/>
        <pc:sldMkLst>
          <pc:docMk/>
          <pc:sldMk cId="126225151" sldId="271"/>
        </pc:sldMkLst>
        <pc:spChg chg="mod">
          <ac:chgData name="Harding, Ed H (KYTC)" userId="b9bdb6d1-2bd3-4dac-8950-4431e824a264" providerId="ADAL" clId="{3DBBDD36-1AF5-41E1-880D-0C764844DF2D}" dt="2026-09-09T23:59:39.945" v="1836" actId="20577"/>
          <ac:spMkLst>
            <pc:docMk/>
            <pc:sldMk cId="126225151" sldId="271"/>
            <ac:spMk id="2" creationId="{D78822F8-312B-8834-7F3E-48D12919DD42}"/>
          </ac:spMkLst>
        </pc:spChg>
        <pc:spChg chg="mod">
          <ac:chgData name="Harding, Ed H (KYTC)" userId="b9bdb6d1-2bd3-4dac-8950-4431e824a264" providerId="ADAL" clId="{3DBBDD36-1AF5-41E1-880D-0C764844DF2D}" dt="2026-09-10T00:26:29.120" v="2014" actId="20577"/>
          <ac:spMkLst>
            <pc:docMk/>
            <pc:sldMk cId="126225151" sldId="271"/>
            <ac:spMk id="3" creationId="{2EEB7FD7-A445-665C-3DE5-696395F7150F}"/>
          </ac:spMkLst>
        </pc:spChg>
        <pc:spChg chg="mod">
          <ac:chgData name="Harding, Ed H (KYTC)" userId="b9bdb6d1-2bd3-4dac-8950-4431e824a264" providerId="ADAL" clId="{3DBBDD36-1AF5-41E1-880D-0C764844DF2D}" dt="2026-09-10T00:27:02.986" v="2075" actId="20577"/>
          <ac:spMkLst>
            <pc:docMk/>
            <pc:sldMk cId="126225151" sldId="271"/>
            <ac:spMk id="4" creationId="{2F21A1D6-3FAA-6884-01B2-8A2A8B75DF23}"/>
          </ac:spMkLst>
        </pc:spChg>
      </pc:sldChg>
      <pc:sldChg chg="modSp new mod">
        <pc:chgData name="Harding, Ed H (KYTC)" userId="b9bdb6d1-2bd3-4dac-8950-4431e824a264" providerId="ADAL" clId="{3DBBDD36-1AF5-41E1-880D-0C764844DF2D}" dt="2026-09-10T00:39:25.132" v="2363" actId="20577"/>
        <pc:sldMkLst>
          <pc:docMk/>
          <pc:sldMk cId="3593261162" sldId="272"/>
        </pc:sldMkLst>
        <pc:spChg chg="mod">
          <ac:chgData name="Harding, Ed H (KYTC)" userId="b9bdb6d1-2bd3-4dac-8950-4431e824a264" providerId="ADAL" clId="{3DBBDD36-1AF5-41E1-880D-0C764844DF2D}" dt="2026-09-10T00:29:04.477" v="2100" actId="20577"/>
          <ac:spMkLst>
            <pc:docMk/>
            <pc:sldMk cId="3593261162" sldId="272"/>
            <ac:spMk id="2" creationId="{9FB7AD76-DB93-B150-7919-4A4E540E6309}"/>
          </ac:spMkLst>
        </pc:spChg>
        <pc:spChg chg="mod">
          <ac:chgData name="Harding, Ed H (KYTC)" userId="b9bdb6d1-2bd3-4dac-8950-4431e824a264" providerId="ADAL" clId="{3DBBDD36-1AF5-41E1-880D-0C764844DF2D}" dt="2026-09-10T00:36:27.244" v="2242" actId="20577"/>
          <ac:spMkLst>
            <pc:docMk/>
            <pc:sldMk cId="3593261162" sldId="272"/>
            <ac:spMk id="3" creationId="{B7904316-01CF-BA27-1A2D-5A3790C4AA79}"/>
          </ac:spMkLst>
        </pc:spChg>
        <pc:spChg chg="mod">
          <ac:chgData name="Harding, Ed H (KYTC)" userId="b9bdb6d1-2bd3-4dac-8950-4431e824a264" providerId="ADAL" clId="{3DBBDD36-1AF5-41E1-880D-0C764844DF2D}" dt="2026-09-10T00:39:25.132" v="2363" actId="20577"/>
          <ac:spMkLst>
            <pc:docMk/>
            <pc:sldMk cId="3593261162" sldId="272"/>
            <ac:spMk id="4" creationId="{6D9EFF82-2215-75E6-D553-78A8A0F01400}"/>
          </ac:spMkLst>
        </pc:spChg>
      </pc:sldChg>
      <pc:sldChg chg="modSp add mod">
        <pc:chgData name="Harding, Ed H (KYTC)" userId="b9bdb6d1-2bd3-4dac-8950-4431e824a264" providerId="ADAL" clId="{3DBBDD36-1AF5-41E1-880D-0C764844DF2D}" dt="2026-09-10T00:48:27.564" v="2376" actId="113"/>
        <pc:sldMkLst>
          <pc:docMk/>
          <pc:sldMk cId="539206296" sldId="273"/>
        </pc:sldMkLst>
        <pc:spChg chg="mod">
          <ac:chgData name="Harding, Ed H (KYTC)" userId="b9bdb6d1-2bd3-4dac-8950-4431e824a264" providerId="ADAL" clId="{3DBBDD36-1AF5-41E1-880D-0C764844DF2D}" dt="2026-09-10T00:48:27.564" v="2376" actId="113"/>
          <ac:spMkLst>
            <pc:docMk/>
            <pc:sldMk cId="539206296" sldId="273"/>
            <ac:spMk id="3" creationId="{7835FB44-FA46-6A39-694B-1625B4DB5BAC}"/>
          </ac:spMkLst>
        </pc:spChg>
      </pc:sldChg>
      <pc:sldChg chg="addSp delSp modSp new mod">
        <pc:chgData name="Harding, Ed H (KYTC)" userId="b9bdb6d1-2bd3-4dac-8950-4431e824a264" providerId="ADAL" clId="{3DBBDD36-1AF5-41E1-880D-0C764844DF2D}" dt="2026-09-10T00:53:10.258" v="2396" actId="20577"/>
        <pc:sldMkLst>
          <pc:docMk/>
          <pc:sldMk cId="3542993986" sldId="274"/>
        </pc:sldMkLst>
        <pc:spChg chg="mod">
          <ac:chgData name="Harding, Ed H (KYTC)" userId="b9bdb6d1-2bd3-4dac-8950-4431e824a264" providerId="ADAL" clId="{3DBBDD36-1AF5-41E1-880D-0C764844DF2D}" dt="2026-09-10T00:53:10.258" v="2396" actId="20577"/>
          <ac:spMkLst>
            <pc:docMk/>
            <pc:sldMk cId="3542993986" sldId="274"/>
            <ac:spMk id="2" creationId="{2A4A2664-325D-9842-EFE8-302CC78B8148}"/>
          </ac:spMkLst>
        </pc:spChg>
        <pc:spChg chg="del">
          <ac:chgData name="Harding, Ed H (KYTC)" userId="b9bdb6d1-2bd3-4dac-8950-4431e824a264" providerId="ADAL" clId="{3DBBDD36-1AF5-41E1-880D-0C764844DF2D}" dt="2026-09-10T00:52:13.915" v="2383" actId="22"/>
          <ac:spMkLst>
            <pc:docMk/>
            <pc:sldMk cId="3542993986" sldId="274"/>
            <ac:spMk id="3" creationId="{030315F8-2EBC-0FAC-76D4-D15DF539A88E}"/>
          </ac:spMkLst>
        </pc:spChg>
        <pc:spChg chg="del">
          <ac:chgData name="Harding, Ed H (KYTC)" userId="b9bdb6d1-2bd3-4dac-8950-4431e824a264" providerId="ADAL" clId="{3DBBDD36-1AF5-41E1-880D-0C764844DF2D}" dt="2026-09-10T00:52:52.564" v="2384" actId="22"/>
          <ac:spMkLst>
            <pc:docMk/>
            <pc:sldMk cId="3542993986" sldId="274"/>
            <ac:spMk id="4" creationId="{2ED8B097-6A52-75B5-6990-94CAA0535A70}"/>
          </ac:spMkLst>
        </pc:spChg>
        <pc:picChg chg="add mod ord">
          <ac:chgData name="Harding, Ed H (KYTC)" userId="b9bdb6d1-2bd3-4dac-8950-4431e824a264" providerId="ADAL" clId="{3DBBDD36-1AF5-41E1-880D-0C764844DF2D}" dt="2026-09-10T00:53:05.155" v="2386" actId="14100"/>
          <ac:picMkLst>
            <pc:docMk/>
            <pc:sldMk cId="3542993986" sldId="274"/>
            <ac:picMk id="6" creationId="{D18512B2-BA15-3BD6-1883-4CE815518BAC}"/>
          </ac:picMkLst>
        </pc:picChg>
        <pc:picChg chg="add mod ord">
          <ac:chgData name="Harding, Ed H (KYTC)" userId="b9bdb6d1-2bd3-4dac-8950-4431e824a264" providerId="ADAL" clId="{3DBBDD36-1AF5-41E1-880D-0C764844DF2D}" dt="2026-09-10T00:53:00.716" v="2385" actId="14100"/>
          <ac:picMkLst>
            <pc:docMk/>
            <pc:sldMk cId="3542993986" sldId="274"/>
            <ac:picMk id="8" creationId="{008B04FF-43E4-02AE-8264-9C788D50C2BA}"/>
          </ac:picMkLst>
        </pc:picChg>
      </pc:sldChg>
      <pc:sldChg chg="modSp add mod">
        <pc:chgData name="Harding, Ed H (KYTC)" userId="b9bdb6d1-2bd3-4dac-8950-4431e824a264" providerId="ADAL" clId="{3DBBDD36-1AF5-41E1-880D-0C764844DF2D}" dt="2026-09-10T00:54:34.288" v="2399" actId="113"/>
        <pc:sldMkLst>
          <pc:docMk/>
          <pc:sldMk cId="4292798564" sldId="275"/>
        </pc:sldMkLst>
        <pc:spChg chg="mod">
          <ac:chgData name="Harding, Ed H (KYTC)" userId="b9bdb6d1-2bd3-4dac-8950-4431e824a264" providerId="ADAL" clId="{3DBBDD36-1AF5-41E1-880D-0C764844DF2D}" dt="2026-09-10T00:54:34.288" v="2399" actId="113"/>
          <ac:spMkLst>
            <pc:docMk/>
            <pc:sldMk cId="4292798564" sldId="275"/>
            <ac:spMk id="3" creationId="{5C77EC01-71DA-4052-16E8-D69E2656FD27}"/>
          </ac:spMkLst>
        </pc:spChg>
      </pc:sldChg>
      <pc:sldChg chg="addSp delSp modSp new mod modClrScheme chgLayout">
        <pc:chgData name="Harding, Ed H (KYTC)" userId="b9bdb6d1-2bd3-4dac-8950-4431e824a264" providerId="ADAL" clId="{3DBBDD36-1AF5-41E1-880D-0C764844DF2D}" dt="2026-09-10T09:42:36.378" v="2553" actId="14100"/>
        <pc:sldMkLst>
          <pc:docMk/>
          <pc:sldMk cId="3387192416" sldId="276"/>
        </pc:sldMkLst>
        <pc:spChg chg="mod ord">
          <ac:chgData name="Harding, Ed H (KYTC)" userId="b9bdb6d1-2bd3-4dac-8950-4431e824a264" providerId="ADAL" clId="{3DBBDD36-1AF5-41E1-880D-0C764844DF2D}" dt="2026-09-10T00:55:00.306" v="2415" actId="700"/>
          <ac:spMkLst>
            <pc:docMk/>
            <pc:sldMk cId="3387192416" sldId="276"/>
            <ac:spMk id="2" creationId="{1E4948F8-E306-0113-1E2B-59F28B0B0C5B}"/>
          </ac:spMkLst>
        </pc:spChg>
        <pc:spChg chg="del mod ord">
          <ac:chgData name="Harding, Ed H (KYTC)" userId="b9bdb6d1-2bd3-4dac-8950-4431e824a264" providerId="ADAL" clId="{3DBBDD36-1AF5-41E1-880D-0C764844DF2D}" dt="2026-09-10T00:55:00.306" v="2415" actId="700"/>
          <ac:spMkLst>
            <pc:docMk/>
            <pc:sldMk cId="3387192416" sldId="276"/>
            <ac:spMk id="3" creationId="{EC4D72D2-6B4F-DF9F-6A19-2237D3764494}"/>
          </ac:spMkLst>
        </pc:spChg>
        <pc:spChg chg="del mod ord">
          <ac:chgData name="Harding, Ed H (KYTC)" userId="b9bdb6d1-2bd3-4dac-8950-4431e824a264" providerId="ADAL" clId="{3DBBDD36-1AF5-41E1-880D-0C764844DF2D}" dt="2026-09-10T00:55:00.306" v="2415" actId="700"/>
          <ac:spMkLst>
            <pc:docMk/>
            <pc:sldMk cId="3387192416" sldId="276"/>
            <ac:spMk id="4" creationId="{FC96CD59-4B9A-C001-ACC1-42553A665B79}"/>
          </ac:spMkLst>
        </pc:spChg>
        <pc:spChg chg="add mod ord">
          <ac:chgData name="Harding, Ed H (KYTC)" userId="b9bdb6d1-2bd3-4dac-8950-4431e824a264" providerId="ADAL" clId="{3DBBDD36-1AF5-41E1-880D-0C764844DF2D}" dt="2026-09-10T00:56:06.468" v="2418" actId="20577"/>
          <ac:spMkLst>
            <pc:docMk/>
            <pc:sldMk cId="3387192416" sldId="276"/>
            <ac:spMk id="5" creationId="{E65E4416-113F-B41E-F5EC-7746E177729E}"/>
          </ac:spMkLst>
        </pc:spChg>
        <pc:spChg chg="add del mod ord">
          <ac:chgData name="Harding, Ed H (KYTC)" userId="b9bdb6d1-2bd3-4dac-8950-4431e824a264" providerId="ADAL" clId="{3DBBDD36-1AF5-41E1-880D-0C764844DF2D}" dt="2026-09-10T00:56:03.835" v="2417" actId="22"/>
          <ac:spMkLst>
            <pc:docMk/>
            <pc:sldMk cId="3387192416" sldId="276"/>
            <ac:spMk id="6" creationId="{628C60DE-038A-1B7C-AA7E-D4512ADFA793}"/>
          </ac:spMkLst>
        </pc:spChg>
        <pc:spChg chg="add mod ord">
          <ac:chgData name="Harding, Ed H (KYTC)" userId="b9bdb6d1-2bd3-4dac-8950-4431e824a264" providerId="ADAL" clId="{3DBBDD36-1AF5-41E1-880D-0C764844DF2D}" dt="2026-09-10T00:57:04.552" v="2421" actId="20577"/>
          <ac:spMkLst>
            <pc:docMk/>
            <pc:sldMk cId="3387192416" sldId="276"/>
            <ac:spMk id="7" creationId="{88197D05-7C27-06C2-34AF-459C3677ACE2}"/>
          </ac:spMkLst>
        </pc:spChg>
        <pc:spChg chg="add del mod ord">
          <ac:chgData name="Harding, Ed H (KYTC)" userId="b9bdb6d1-2bd3-4dac-8950-4431e824a264" providerId="ADAL" clId="{3DBBDD36-1AF5-41E1-880D-0C764844DF2D}" dt="2026-09-10T00:57:24.687" v="2422" actId="22"/>
          <ac:spMkLst>
            <pc:docMk/>
            <pc:sldMk cId="3387192416" sldId="276"/>
            <ac:spMk id="8" creationId="{2999F8DF-46C4-A00B-1326-204C8CE3D2A3}"/>
          </ac:spMkLst>
        </pc:spChg>
        <pc:picChg chg="add mod ord">
          <ac:chgData name="Harding, Ed H (KYTC)" userId="b9bdb6d1-2bd3-4dac-8950-4431e824a264" providerId="ADAL" clId="{3DBBDD36-1AF5-41E1-880D-0C764844DF2D}" dt="2026-09-10T09:42:36.378" v="2553" actId="14100"/>
          <ac:picMkLst>
            <pc:docMk/>
            <pc:sldMk cId="3387192416" sldId="276"/>
            <ac:picMk id="10" creationId="{6ADCCD78-111C-C1AF-3AF6-D94E64ECAB01}"/>
          </ac:picMkLst>
        </pc:picChg>
        <pc:picChg chg="add mod ord">
          <ac:chgData name="Harding, Ed H (KYTC)" userId="b9bdb6d1-2bd3-4dac-8950-4431e824a264" providerId="ADAL" clId="{3DBBDD36-1AF5-41E1-880D-0C764844DF2D}" dt="2026-09-10T00:57:24.687" v="2422" actId="22"/>
          <ac:picMkLst>
            <pc:docMk/>
            <pc:sldMk cId="3387192416" sldId="276"/>
            <ac:picMk id="12" creationId="{2EDE5845-E5D8-74E7-AA84-C44D9E948993}"/>
          </ac:picMkLst>
        </pc:picChg>
      </pc:sldChg>
      <pc:sldChg chg="modSp add mod">
        <pc:chgData name="Harding, Ed H (KYTC)" userId="b9bdb6d1-2bd3-4dac-8950-4431e824a264" providerId="ADAL" clId="{3DBBDD36-1AF5-41E1-880D-0C764844DF2D}" dt="2026-09-10T00:58:14.310" v="2426" actId="113"/>
        <pc:sldMkLst>
          <pc:docMk/>
          <pc:sldMk cId="3724217929" sldId="277"/>
        </pc:sldMkLst>
        <pc:spChg chg="mod">
          <ac:chgData name="Harding, Ed H (KYTC)" userId="b9bdb6d1-2bd3-4dac-8950-4431e824a264" providerId="ADAL" clId="{3DBBDD36-1AF5-41E1-880D-0C764844DF2D}" dt="2026-09-10T00:58:09.928" v="2425" actId="113"/>
          <ac:spMkLst>
            <pc:docMk/>
            <pc:sldMk cId="3724217929" sldId="277"/>
            <ac:spMk id="3" creationId="{90DD82A5-7BF0-9E4E-47C6-2429C71A7B35}"/>
          </ac:spMkLst>
        </pc:spChg>
        <pc:spChg chg="mod">
          <ac:chgData name="Harding, Ed H (KYTC)" userId="b9bdb6d1-2bd3-4dac-8950-4431e824a264" providerId="ADAL" clId="{3DBBDD36-1AF5-41E1-880D-0C764844DF2D}" dt="2026-09-10T00:58:14.310" v="2426" actId="113"/>
          <ac:spMkLst>
            <pc:docMk/>
            <pc:sldMk cId="3724217929" sldId="277"/>
            <ac:spMk id="4" creationId="{CDF22DAE-193A-DD38-E4E9-0AD15990FE07}"/>
          </ac:spMkLst>
        </pc:spChg>
      </pc:sldChg>
      <pc:sldChg chg="modSp add mod">
        <pc:chgData name="Harding, Ed H (KYTC)" userId="b9bdb6d1-2bd3-4dac-8950-4431e824a264" providerId="ADAL" clId="{3DBBDD36-1AF5-41E1-880D-0C764844DF2D}" dt="2026-09-10T00:58:58.991" v="2429" actId="113"/>
        <pc:sldMkLst>
          <pc:docMk/>
          <pc:sldMk cId="4128679037" sldId="278"/>
        </pc:sldMkLst>
        <pc:spChg chg="mod">
          <ac:chgData name="Harding, Ed H (KYTC)" userId="b9bdb6d1-2bd3-4dac-8950-4431e824a264" providerId="ADAL" clId="{3DBBDD36-1AF5-41E1-880D-0C764844DF2D}" dt="2026-09-10T00:58:55.472" v="2428" actId="113"/>
          <ac:spMkLst>
            <pc:docMk/>
            <pc:sldMk cId="4128679037" sldId="278"/>
            <ac:spMk id="3" creationId="{CD03AA3D-219C-245F-FD2B-2F1C883E7246}"/>
          </ac:spMkLst>
        </pc:spChg>
        <pc:spChg chg="mod">
          <ac:chgData name="Harding, Ed H (KYTC)" userId="b9bdb6d1-2bd3-4dac-8950-4431e824a264" providerId="ADAL" clId="{3DBBDD36-1AF5-41E1-880D-0C764844DF2D}" dt="2026-09-10T00:58:58.991" v="2429" actId="113"/>
          <ac:spMkLst>
            <pc:docMk/>
            <pc:sldMk cId="4128679037" sldId="278"/>
            <ac:spMk id="4" creationId="{690BA800-16AA-DAC1-E08B-706828EA81C8}"/>
          </ac:spMkLst>
        </pc:spChg>
      </pc:sldChg>
      <pc:sldChg chg="addSp delSp modSp new mod modClrScheme chgLayout">
        <pc:chgData name="Harding, Ed H (KYTC)" userId="b9bdb6d1-2bd3-4dac-8950-4431e824a264" providerId="ADAL" clId="{3DBBDD36-1AF5-41E1-880D-0C764844DF2D}" dt="2026-09-10T09:46:26.568" v="2571" actId="1076"/>
        <pc:sldMkLst>
          <pc:docMk/>
          <pc:sldMk cId="3333076180" sldId="279"/>
        </pc:sldMkLst>
        <pc:spChg chg="del mod ord">
          <ac:chgData name="Harding, Ed H (KYTC)" userId="b9bdb6d1-2bd3-4dac-8950-4431e824a264" providerId="ADAL" clId="{3DBBDD36-1AF5-41E1-880D-0C764844DF2D}" dt="2026-09-10T00:59:12.981" v="2431" actId="700"/>
          <ac:spMkLst>
            <pc:docMk/>
            <pc:sldMk cId="3333076180" sldId="279"/>
            <ac:spMk id="2" creationId="{5BAEB0ED-8FE8-F386-7F23-45F6D3CD0183}"/>
          </ac:spMkLst>
        </pc:spChg>
        <pc:spChg chg="del mod ord">
          <ac:chgData name="Harding, Ed H (KYTC)" userId="b9bdb6d1-2bd3-4dac-8950-4431e824a264" providerId="ADAL" clId="{3DBBDD36-1AF5-41E1-880D-0C764844DF2D}" dt="2026-09-10T00:59:12.981" v="2431" actId="700"/>
          <ac:spMkLst>
            <pc:docMk/>
            <pc:sldMk cId="3333076180" sldId="279"/>
            <ac:spMk id="3" creationId="{8456080F-E333-CCFE-1C58-3A38AE926145}"/>
          </ac:spMkLst>
        </pc:spChg>
        <pc:spChg chg="del">
          <ac:chgData name="Harding, Ed H (KYTC)" userId="b9bdb6d1-2bd3-4dac-8950-4431e824a264" providerId="ADAL" clId="{3DBBDD36-1AF5-41E1-880D-0C764844DF2D}" dt="2026-09-10T00:59:12.981" v="2431" actId="700"/>
          <ac:spMkLst>
            <pc:docMk/>
            <pc:sldMk cId="3333076180" sldId="279"/>
            <ac:spMk id="4" creationId="{6C45AFC0-499C-B3F3-7709-4A28F994AE6B}"/>
          </ac:spMkLst>
        </pc:spChg>
        <pc:spChg chg="add mod ord">
          <ac:chgData name="Harding, Ed H (KYTC)" userId="b9bdb6d1-2bd3-4dac-8950-4431e824a264" providerId="ADAL" clId="{3DBBDD36-1AF5-41E1-880D-0C764844DF2D}" dt="2026-09-10T01:03:02.830" v="2492" actId="700"/>
          <ac:spMkLst>
            <pc:docMk/>
            <pc:sldMk cId="3333076180" sldId="279"/>
            <ac:spMk id="5" creationId="{74F9DF90-57FD-676E-A5C0-89AAE75BC1B6}"/>
          </ac:spMkLst>
        </pc:spChg>
        <pc:spChg chg="add del mod ord">
          <ac:chgData name="Harding, Ed H (KYTC)" userId="b9bdb6d1-2bd3-4dac-8950-4431e824a264" providerId="ADAL" clId="{3DBBDD36-1AF5-41E1-880D-0C764844DF2D}" dt="2026-09-10T01:00:09.996" v="2481" actId="700"/>
          <ac:spMkLst>
            <pc:docMk/>
            <pc:sldMk cId="3333076180" sldId="279"/>
            <ac:spMk id="6" creationId="{AB4363DD-4B97-3BE0-9B39-2C8E001A46DA}"/>
          </ac:spMkLst>
        </pc:spChg>
        <pc:spChg chg="add del mod ord">
          <ac:chgData name="Harding, Ed H (KYTC)" userId="b9bdb6d1-2bd3-4dac-8950-4431e824a264" providerId="ADAL" clId="{3DBBDD36-1AF5-41E1-880D-0C764844DF2D}" dt="2026-09-10T01:00:12.010" v="2482" actId="22"/>
          <ac:spMkLst>
            <pc:docMk/>
            <pc:sldMk cId="3333076180" sldId="279"/>
            <ac:spMk id="7" creationId="{DDB17FE6-65D3-51EE-B425-00821F2C5860}"/>
          </ac:spMkLst>
        </pc:spChg>
        <pc:spChg chg="add del mod ord">
          <ac:chgData name="Harding, Ed H (KYTC)" userId="b9bdb6d1-2bd3-4dac-8950-4431e824a264" providerId="ADAL" clId="{3DBBDD36-1AF5-41E1-880D-0C764844DF2D}" dt="2026-09-10T01:02:24.233" v="2484" actId="22"/>
          <ac:spMkLst>
            <pc:docMk/>
            <pc:sldMk cId="3333076180" sldId="279"/>
            <ac:spMk id="8" creationId="{992CB487-6F75-79C7-BAB9-C29C0B73B430}"/>
          </ac:spMkLst>
        </pc:spChg>
        <pc:spChg chg="add del mod">
          <ac:chgData name="Harding, Ed H (KYTC)" userId="b9bdb6d1-2bd3-4dac-8950-4431e824a264" providerId="ADAL" clId="{3DBBDD36-1AF5-41E1-880D-0C764844DF2D}" dt="2026-09-10T01:03:02.830" v="2492" actId="700"/>
          <ac:spMkLst>
            <pc:docMk/>
            <pc:sldMk cId="3333076180" sldId="279"/>
            <ac:spMk id="14" creationId="{1BDB4D8C-1D48-A66A-514B-05B5952C1B4D}"/>
          </ac:spMkLst>
        </pc:spChg>
        <pc:picChg chg="add mod ord">
          <ac:chgData name="Harding, Ed H (KYTC)" userId="b9bdb6d1-2bd3-4dac-8950-4431e824a264" providerId="ADAL" clId="{3DBBDD36-1AF5-41E1-880D-0C764844DF2D}" dt="2026-09-10T09:46:26.568" v="2571" actId="1076"/>
          <ac:picMkLst>
            <pc:docMk/>
            <pc:sldMk cId="3333076180" sldId="279"/>
            <ac:picMk id="10" creationId="{0260FD0F-E97E-C1EC-0F9D-F7AAB0A51C51}"/>
          </ac:picMkLst>
        </pc:picChg>
        <pc:picChg chg="add del mod ord">
          <ac:chgData name="Harding, Ed H (KYTC)" userId="b9bdb6d1-2bd3-4dac-8950-4431e824a264" providerId="ADAL" clId="{3DBBDD36-1AF5-41E1-880D-0C764844DF2D}" dt="2026-09-10T01:02:44.068" v="2487" actId="478"/>
          <ac:picMkLst>
            <pc:docMk/>
            <pc:sldMk cId="3333076180" sldId="279"/>
            <ac:picMk id="12" creationId="{0239185A-7CB2-DCE8-781B-9578A8470C7B}"/>
          </ac:picMkLst>
        </pc:picChg>
      </pc:sldChg>
      <pc:sldChg chg="addSp delSp modSp add mod modClrScheme chgLayout">
        <pc:chgData name="Harding, Ed H (KYTC)" userId="b9bdb6d1-2bd3-4dac-8950-4431e824a264" providerId="ADAL" clId="{3DBBDD36-1AF5-41E1-880D-0C764844DF2D}" dt="2026-09-10T09:46:39.096" v="2573" actId="1076"/>
        <pc:sldMkLst>
          <pc:docMk/>
          <pc:sldMk cId="2979057566" sldId="280"/>
        </pc:sldMkLst>
        <pc:spChg chg="add del mod">
          <ac:chgData name="Harding, Ed H (KYTC)" userId="b9bdb6d1-2bd3-4dac-8950-4431e824a264" providerId="ADAL" clId="{3DBBDD36-1AF5-41E1-880D-0C764844DF2D}" dt="2026-09-10T01:02:52.105" v="2490"/>
          <ac:spMkLst>
            <pc:docMk/>
            <pc:sldMk cId="2979057566" sldId="280"/>
            <ac:spMk id="3" creationId="{BD0A5B5F-ADF4-44D2-9436-63CEE621BB89}"/>
          </ac:spMkLst>
        </pc:spChg>
        <pc:spChg chg="mod ord">
          <ac:chgData name="Harding, Ed H (KYTC)" userId="b9bdb6d1-2bd3-4dac-8950-4431e824a264" providerId="ADAL" clId="{3DBBDD36-1AF5-41E1-880D-0C764844DF2D}" dt="2026-09-10T01:02:56.718" v="2491" actId="700"/>
          <ac:spMkLst>
            <pc:docMk/>
            <pc:sldMk cId="2979057566" sldId="280"/>
            <ac:spMk id="5" creationId="{8ADC1714-CF89-5068-4482-4FDD31FE5364}"/>
          </ac:spMkLst>
        </pc:spChg>
        <pc:spChg chg="add del mod">
          <ac:chgData name="Harding, Ed H (KYTC)" userId="b9bdb6d1-2bd3-4dac-8950-4431e824a264" providerId="ADAL" clId="{3DBBDD36-1AF5-41E1-880D-0C764844DF2D}" dt="2026-09-10T01:02:56.718" v="2491" actId="700"/>
          <ac:spMkLst>
            <pc:docMk/>
            <pc:sldMk cId="2979057566" sldId="280"/>
            <ac:spMk id="6" creationId="{1DDD89E2-FF59-404C-00F7-E7EB644BA1E8}"/>
          </ac:spMkLst>
        </pc:spChg>
        <pc:picChg chg="add mod ord">
          <ac:chgData name="Harding, Ed H (KYTC)" userId="b9bdb6d1-2bd3-4dac-8950-4431e824a264" providerId="ADAL" clId="{3DBBDD36-1AF5-41E1-880D-0C764844DF2D}" dt="2026-09-10T09:46:39.096" v="2573" actId="1076"/>
          <ac:picMkLst>
            <pc:docMk/>
            <pc:sldMk cId="2979057566" sldId="280"/>
            <ac:picMk id="7" creationId="{8EF57CD3-321A-EBC2-47CF-8616EF57A603}"/>
          </ac:picMkLst>
        </pc:picChg>
        <pc:picChg chg="del">
          <ac:chgData name="Harding, Ed H (KYTC)" userId="b9bdb6d1-2bd3-4dac-8950-4431e824a264" providerId="ADAL" clId="{3DBBDD36-1AF5-41E1-880D-0C764844DF2D}" dt="2026-09-10T01:02:47.495" v="2488" actId="478"/>
          <ac:picMkLst>
            <pc:docMk/>
            <pc:sldMk cId="2979057566" sldId="280"/>
            <ac:picMk id="10" creationId="{E1518D18-FAAF-ADAD-D254-3F553A15FBF4}"/>
          </ac:picMkLst>
        </pc:picChg>
        <pc:picChg chg="del">
          <ac:chgData name="Harding, Ed H (KYTC)" userId="b9bdb6d1-2bd3-4dac-8950-4431e824a264" providerId="ADAL" clId="{3DBBDD36-1AF5-41E1-880D-0C764844DF2D}" dt="2026-09-10T01:02:50.506" v="2489" actId="21"/>
          <ac:picMkLst>
            <pc:docMk/>
            <pc:sldMk cId="2979057566" sldId="280"/>
            <ac:picMk id="12" creationId="{8EF57CD3-321A-EBC2-47CF-8616EF57A603}"/>
          </ac:picMkLst>
        </pc:picChg>
      </pc:sldChg>
      <pc:sldChg chg="modSp add mod">
        <pc:chgData name="Harding, Ed H (KYTC)" userId="b9bdb6d1-2bd3-4dac-8950-4431e824a264" providerId="ADAL" clId="{3DBBDD36-1AF5-41E1-880D-0C764844DF2D}" dt="2026-09-10T01:04:07.170" v="2500" actId="113"/>
        <pc:sldMkLst>
          <pc:docMk/>
          <pc:sldMk cId="499070955" sldId="281"/>
        </pc:sldMkLst>
        <pc:spChg chg="mod">
          <ac:chgData name="Harding, Ed H (KYTC)" userId="b9bdb6d1-2bd3-4dac-8950-4431e824a264" providerId="ADAL" clId="{3DBBDD36-1AF5-41E1-880D-0C764844DF2D}" dt="2026-09-10T01:04:07.170" v="2500" actId="113"/>
          <ac:spMkLst>
            <pc:docMk/>
            <pc:sldMk cId="499070955" sldId="281"/>
            <ac:spMk id="4" creationId="{EF82A0A6-30FB-F8F6-8B19-6F5DEBA37B91}"/>
          </ac:spMkLst>
        </pc:spChg>
      </pc:sldChg>
      <pc:sldChg chg="addSp delSp modSp new mod modClrScheme chgLayout">
        <pc:chgData name="Harding, Ed H (KYTC)" userId="b9bdb6d1-2bd3-4dac-8950-4431e824a264" providerId="ADAL" clId="{3DBBDD36-1AF5-41E1-880D-0C764844DF2D}" dt="2026-09-10T09:46:50.720" v="2576" actId="1076"/>
        <pc:sldMkLst>
          <pc:docMk/>
          <pc:sldMk cId="3206258246" sldId="282"/>
        </pc:sldMkLst>
        <pc:spChg chg="mod ord">
          <ac:chgData name="Harding, Ed H (KYTC)" userId="b9bdb6d1-2bd3-4dac-8950-4431e824a264" providerId="ADAL" clId="{3DBBDD36-1AF5-41E1-880D-0C764844DF2D}" dt="2026-09-10T01:06:25.829" v="2527" actId="700"/>
          <ac:spMkLst>
            <pc:docMk/>
            <pc:sldMk cId="3206258246" sldId="282"/>
            <ac:spMk id="2" creationId="{F510A81D-CDB0-89C2-3507-409E8DEFC485}"/>
          </ac:spMkLst>
        </pc:spChg>
        <pc:spChg chg="add del">
          <ac:chgData name="Harding, Ed H (KYTC)" userId="b9bdb6d1-2bd3-4dac-8950-4431e824a264" providerId="ADAL" clId="{3DBBDD36-1AF5-41E1-880D-0C764844DF2D}" dt="2026-09-10T01:06:10.632" v="2525" actId="22"/>
          <ac:spMkLst>
            <pc:docMk/>
            <pc:sldMk cId="3206258246" sldId="282"/>
            <ac:spMk id="3" creationId="{B5CBE1D9-230F-2D3A-B032-1976E3F63FB2}"/>
          </ac:spMkLst>
        </pc:spChg>
        <pc:spChg chg="del">
          <ac:chgData name="Harding, Ed H (KYTC)" userId="b9bdb6d1-2bd3-4dac-8950-4431e824a264" providerId="ADAL" clId="{3DBBDD36-1AF5-41E1-880D-0C764844DF2D}" dt="2026-09-10T01:06:25.829" v="2527" actId="700"/>
          <ac:spMkLst>
            <pc:docMk/>
            <pc:sldMk cId="3206258246" sldId="282"/>
            <ac:spMk id="4" creationId="{2EE1455A-01BC-E4C9-7F0D-E89098704D85}"/>
          </ac:spMkLst>
        </pc:spChg>
        <pc:graphicFrameChg chg="add mod">
          <ac:chgData name="Harding, Ed H (KYTC)" userId="b9bdb6d1-2bd3-4dac-8950-4431e824a264" providerId="ADAL" clId="{3DBBDD36-1AF5-41E1-880D-0C764844DF2D}" dt="2026-09-10T01:06:03.449" v="2524"/>
          <ac:graphicFrameMkLst>
            <pc:docMk/>
            <pc:sldMk cId="3206258246" sldId="282"/>
            <ac:graphicFrameMk id="5" creationId="{7439A4D8-DDA1-0CE7-CB10-42523CE6C91C}"/>
          </ac:graphicFrameMkLst>
        </pc:graphicFrameChg>
        <pc:picChg chg="add mod ord modCrop">
          <ac:chgData name="Harding, Ed H (KYTC)" userId="b9bdb6d1-2bd3-4dac-8950-4431e824a264" providerId="ADAL" clId="{3DBBDD36-1AF5-41E1-880D-0C764844DF2D}" dt="2026-09-10T09:46:50.720" v="2576" actId="1076"/>
          <ac:picMkLst>
            <pc:docMk/>
            <pc:sldMk cId="3206258246" sldId="282"/>
            <ac:picMk id="7" creationId="{6A50B206-8B78-564D-4891-B7B72A1F54EC}"/>
          </ac:picMkLst>
        </pc:picChg>
      </pc:sldChg>
      <pc:sldChg chg="addSp delSp modSp add mod">
        <pc:chgData name="Harding, Ed H (KYTC)" userId="b9bdb6d1-2bd3-4dac-8950-4431e824a264" providerId="ADAL" clId="{3DBBDD36-1AF5-41E1-880D-0C764844DF2D}" dt="2026-09-10T09:47:03.047" v="2578" actId="1076"/>
        <pc:sldMkLst>
          <pc:docMk/>
          <pc:sldMk cId="1126053499" sldId="283"/>
        </pc:sldMkLst>
        <pc:spChg chg="add del mod">
          <ac:chgData name="Harding, Ed H (KYTC)" userId="b9bdb6d1-2bd3-4dac-8950-4431e824a264" providerId="ADAL" clId="{3DBBDD36-1AF5-41E1-880D-0C764844DF2D}" dt="2026-09-10T01:07:31.352" v="2535" actId="22"/>
          <ac:spMkLst>
            <pc:docMk/>
            <pc:sldMk cId="1126053499" sldId="283"/>
            <ac:spMk id="4" creationId="{CF8527A3-A12E-A9CE-5C2C-D857225CE2C0}"/>
          </ac:spMkLst>
        </pc:spChg>
        <pc:picChg chg="add mod ord modCrop">
          <ac:chgData name="Harding, Ed H (KYTC)" userId="b9bdb6d1-2bd3-4dac-8950-4431e824a264" providerId="ADAL" clId="{3DBBDD36-1AF5-41E1-880D-0C764844DF2D}" dt="2026-09-10T09:47:03.047" v="2578" actId="1076"/>
          <ac:picMkLst>
            <pc:docMk/>
            <pc:sldMk cId="1126053499" sldId="283"/>
            <ac:picMk id="6" creationId="{FADB39D3-7E86-D9C2-8CB2-FC80DB28D389}"/>
          </ac:picMkLst>
        </pc:picChg>
        <pc:picChg chg="del">
          <ac:chgData name="Harding, Ed H (KYTC)" userId="b9bdb6d1-2bd3-4dac-8950-4431e824a264" providerId="ADAL" clId="{3DBBDD36-1AF5-41E1-880D-0C764844DF2D}" dt="2026-09-10T01:07:29.284" v="2534" actId="478"/>
          <ac:picMkLst>
            <pc:docMk/>
            <pc:sldMk cId="1126053499" sldId="283"/>
            <ac:picMk id="7" creationId="{D842928D-5834-03EC-B408-826E74CF09AB}"/>
          </ac:picMkLst>
        </pc:picChg>
      </pc:sldChg>
      <pc:sldMasterChg chg="modSldLayout">
        <pc:chgData name="Harding, Ed H (KYTC)" userId="b9bdb6d1-2bd3-4dac-8950-4431e824a264" providerId="ADAL" clId="{3DBBDD36-1AF5-41E1-880D-0C764844DF2D}" dt="2026-09-10T09:45:49.314" v="2569" actId="207"/>
        <pc:sldMasterMkLst>
          <pc:docMk/>
          <pc:sldMasterMk cId="1421678595" sldId="2147483648"/>
        </pc:sldMasterMkLst>
        <pc:sldLayoutChg chg="addSp modSp mod">
          <pc:chgData name="Harding, Ed H (KYTC)" userId="b9bdb6d1-2bd3-4dac-8950-4431e824a264" providerId="ADAL" clId="{3DBBDD36-1AF5-41E1-880D-0C764844DF2D}" dt="2026-09-10T09:41:53.739" v="2543" actId="1076"/>
          <pc:sldLayoutMkLst>
            <pc:docMk/>
            <pc:sldMasterMk cId="1421678595" sldId="2147483648"/>
            <pc:sldLayoutMk cId="2727370610" sldId="2147483649"/>
          </pc:sldLayoutMkLst>
          <pc:picChg chg="add mod">
            <ac:chgData name="Harding, Ed H (KYTC)" userId="b9bdb6d1-2bd3-4dac-8950-4431e824a264" providerId="ADAL" clId="{3DBBDD36-1AF5-41E1-880D-0C764844DF2D}" dt="2026-09-10T09:41:53.739" v="2543" actId="1076"/>
            <ac:picMkLst>
              <pc:docMk/>
              <pc:sldMasterMk cId="1421678595" sldId="2147483648"/>
              <pc:sldLayoutMk cId="2727370610" sldId="2147483649"/>
              <ac:picMk id="8" creationId="{71CB6835-0803-8DD3-D353-901BDA1F271E}"/>
            </ac:picMkLst>
          </pc:picChg>
        </pc:sldLayoutChg>
        <pc:sldLayoutChg chg="addSp modSp mod">
          <pc:chgData name="Harding, Ed H (KYTC)" userId="b9bdb6d1-2bd3-4dac-8950-4431e824a264" providerId="ADAL" clId="{3DBBDD36-1AF5-41E1-880D-0C764844DF2D}" dt="2026-09-10T09:45:25.408" v="2563" actId="207"/>
          <pc:sldLayoutMkLst>
            <pc:docMk/>
            <pc:sldMasterMk cId="1421678595" sldId="2147483648"/>
            <pc:sldLayoutMk cId="2825805694" sldId="2147483650"/>
          </pc:sldLayoutMkLst>
          <pc:spChg chg="mod">
            <ac:chgData name="Harding, Ed H (KYTC)" userId="b9bdb6d1-2bd3-4dac-8950-4431e824a264" providerId="ADAL" clId="{3DBBDD36-1AF5-41E1-880D-0C764844DF2D}" dt="2026-09-10T09:45:25.408" v="2563" actId="207"/>
            <ac:spMkLst>
              <pc:docMk/>
              <pc:sldMasterMk cId="1421678595" sldId="2147483648"/>
              <pc:sldLayoutMk cId="2825805694" sldId="2147483650"/>
              <ac:spMk id="2" creationId="{D292F618-93BC-1D83-4907-7F444505A407}"/>
            </ac:spMkLst>
          </pc:spChg>
          <pc:picChg chg="add">
            <ac:chgData name="Harding, Ed H (KYTC)" userId="b9bdb6d1-2bd3-4dac-8950-4431e824a264" providerId="ADAL" clId="{3DBBDD36-1AF5-41E1-880D-0C764844DF2D}" dt="2026-09-10T09:41:58.076" v="2544" actId="22"/>
            <ac:picMkLst>
              <pc:docMk/>
              <pc:sldMasterMk cId="1421678595" sldId="2147483648"/>
              <pc:sldLayoutMk cId="2825805694" sldId="2147483650"/>
              <ac:picMk id="9" creationId="{678624A1-2B88-A29D-3A77-F000C1B14E11}"/>
            </ac:picMkLst>
          </pc:picChg>
        </pc:sldLayoutChg>
        <pc:sldLayoutChg chg="addSp mod">
          <pc:chgData name="Harding, Ed H (KYTC)" userId="b9bdb6d1-2bd3-4dac-8950-4431e824a264" providerId="ADAL" clId="{3DBBDD36-1AF5-41E1-880D-0C764844DF2D}" dt="2026-09-10T09:41:59.724" v="2545" actId="22"/>
          <pc:sldLayoutMkLst>
            <pc:docMk/>
            <pc:sldMasterMk cId="1421678595" sldId="2147483648"/>
            <pc:sldLayoutMk cId="3423862610" sldId="2147483651"/>
          </pc:sldLayoutMkLst>
          <pc:picChg chg="add">
            <ac:chgData name="Harding, Ed H (KYTC)" userId="b9bdb6d1-2bd3-4dac-8950-4431e824a264" providerId="ADAL" clId="{3DBBDD36-1AF5-41E1-880D-0C764844DF2D}" dt="2026-09-10T09:41:59.724" v="2545" actId="22"/>
            <ac:picMkLst>
              <pc:docMk/>
              <pc:sldMasterMk cId="1421678595" sldId="2147483648"/>
              <pc:sldLayoutMk cId="3423862610" sldId="2147483651"/>
              <ac:picMk id="9" creationId="{3BD6CF93-1CD1-BDBC-E0E5-822D8E85557F}"/>
            </ac:picMkLst>
          </pc:picChg>
        </pc:sldLayoutChg>
        <pc:sldLayoutChg chg="addSp modSp mod">
          <pc:chgData name="Harding, Ed H (KYTC)" userId="b9bdb6d1-2bd3-4dac-8950-4431e824a264" providerId="ADAL" clId="{3DBBDD36-1AF5-41E1-880D-0C764844DF2D}" dt="2026-09-10T09:45:33.968" v="2565" actId="207"/>
          <pc:sldLayoutMkLst>
            <pc:docMk/>
            <pc:sldMasterMk cId="1421678595" sldId="2147483648"/>
            <pc:sldLayoutMk cId="2715547232" sldId="2147483652"/>
          </pc:sldLayoutMkLst>
          <pc:spChg chg="mod">
            <ac:chgData name="Harding, Ed H (KYTC)" userId="b9bdb6d1-2bd3-4dac-8950-4431e824a264" providerId="ADAL" clId="{3DBBDD36-1AF5-41E1-880D-0C764844DF2D}" dt="2026-09-10T09:45:33.968" v="2565" actId="207"/>
            <ac:spMkLst>
              <pc:docMk/>
              <pc:sldMasterMk cId="1421678595" sldId="2147483648"/>
              <pc:sldLayoutMk cId="2715547232" sldId="2147483652"/>
              <ac:spMk id="2" creationId="{05E10AC2-7CEE-CE3A-A35E-537F18033576}"/>
            </ac:spMkLst>
          </pc:spChg>
          <pc:picChg chg="add">
            <ac:chgData name="Harding, Ed H (KYTC)" userId="b9bdb6d1-2bd3-4dac-8950-4431e824a264" providerId="ADAL" clId="{3DBBDD36-1AF5-41E1-880D-0C764844DF2D}" dt="2026-09-10T09:42:01.037" v="2546" actId="22"/>
            <ac:picMkLst>
              <pc:docMk/>
              <pc:sldMasterMk cId="1421678595" sldId="2147483648"/>
              <pc:sldLayoutMk cId="2715547232" sldId="2147483652"/>
              <ac:picMk id="10" creationId="{C64653B8-0A45-A6DE-8F62-0C256159151C}"/>
            </ac:picMkLst>
          </pc:picChg>
        </pc:sldLayoutChg>
        <pc:sldLayoutChg chg="addSp modSp mod">
          <pc:chgData name="Harding, Ed H (KYTC)" userId="b9bdb6d1-2bd3-4dac-8950-4431e824a264" providerId="ADAL" clId="{3DBBDD36-1AF5-41E1-880D-0C764844DF2D}" dt="2026-09-10T09:45:42.127" v="2567" actId="207"/>
          <pc:sldLayoutMkLst>
            <pc:docMk/>
            <pc:sldMasterMk cId="1421678595" sldId="2147483648"/>
            <pc:sldLayoutMk cId="949518523" sldId="2147483653"/>
          </pc:sldLayoutMkLst>
          <pc:spChg chg="mod">
            <ac:chgData name="Harding, Ed H (KYTC)" userId="b9bdb6d1-2bd3-4dac-8950-4431e824a264" providerId="ADAL" clId="{3DBBDD36-1AF5-41E1-880D-0C764844DF2D}" dt="2026-09-10T09:45:42.127" v="2567" actId="207"/>
            <ac:spMkLst>
              <pc:docMk/>
              <pc:sldMasterMk cId="1421678595" sldId="2147483648"/>
              <pc:sldLayoutMk cId="949518523" sldId="2147483653"/>
              <ac:spMk id="2" creationId="{7E28770E-95E8-47FB-EABE-8D0BA8FF85E3}"/>
            </ac:spMkLst>
          </pc:spChg>
          <pc:picChg chg="add">
            <ac:chgData name="Harding, Ed H (KYTC)" userId="b9bdb6d1-2bd3-4dac-8950-4431e824a264" providerId="ADAL" clId="{3DBBDD36-1AF5-41E1-880D-0C764844DF2D}" dt="2026-09-10T09:42:02.520" v="2547" actId="22"/>
            <ac:picMkLst>
              <pc:docMk/>
              <pc:sldMasterMk cId="1421678595" sldId="2147483648"/>
              <pc:sldLayoutMk cId="949518523" sldId="2147483653"/>
              <ac:picMk id="12" creationId="{AD40E14D-88D9-C8A0-82D5-DAE1181CA0BE}"/>
            </ac:picMkLst>
          </pc:picChg>
        </pc:sldLayoutChg>
        <pc:sldLayoutChg chg="addSp modSp mod">
          <pc:chgData name="Harding, Ed H (KYTC)" userId="b9bdb6d1-2bd3-4dac-8950-4431e824a264" providerId="ADAL" clId="{3DBBDD36-1AF5-41E1-880D-0C764844DF2D}" dt="2026-09-10T09:45:49.314" v="2569" actId="207"/>
          <pc:sldLayoutMkLst>
            <pc:docMk/>
            <pc:sldMasterMk cId="1421678595" sldId="2147483648"/>
            <pc:sldLayoutMk cId="2385031899" sldId="2147483654"/>
          </pc:sldLayoutMkLst>
          <pc:spChg chg="mod">
            <ac:chgData name="Harding, Ed H (KYTC)" userId="b9bdb6d1-2bd3-4dac-8950-4431e824a264" providerId="ADAL" clId="{3DBBDD36-1AF5-41E1-880D-0C764844DF2D}" dt="2026-09-10T09:45:49.314" v="2569" actId="207"/>
            <ac:spMkLst>
              <pc:docMk/>
              <pc:sldMasterMk cId="1421678595" sldId="2147483648"/>
              <pc:sldLayoutMk cId="2385031899" sldId="2147483654"/>
              <ac:spMk id="2" creationId="{EAA2456A-8ED1-6877-43F9-42B51E20197F}"/>
            </ac:spMkLst>
          </pc:spChg>
          <pc:picChg chg="add">
            <ac:chgData name="Harding, Ed H (KYTC)" userId="b9bdb6d1-2bd3-4dac-8950-4431e824a264" providerId="ADAL" clId="{3DBBDD36-1AF5-41E1-880D-0C764844DF2D}" dt="2026-09-10T09:42:04.412" v="2548" actId="22"/>
            <ac:picMkLst>
              <pc:docMk/>
              <pc:sldMasterMk cId="1421678595" sldId="2147483648"/>
              <pc:sldLayoutMk cId="2385031899" sldId="2147483654"/>
              <ac:picMk id="8" creationId="{ABAD65DF-2AE5-6076-7B76-140993337AB2}"/>
            </ac:picMkLst>
          </pc:picChg>
        </pc:sldLayoutChg>
        <pc:sldLayoutChg chg="addSp mod">
          <pc:chgData name="Harding, Ed H (KYTC)" userId="b9bdb6d1-2bd3-4dac-8950-4431e824a264" providerId="ADAL" clId="{3DBBDD36-1AF5-41E1-880D-0C764844DF2D}" dt="2026-09-10T09:42:05.761" v="2549" actId="22"/>
          <pc:sldLayoutMkLst>
            <pc:docMk/>
            <pc:sldMasterMk cId="1421678595" sldId="2147483648"/>
            <pc:sldLayoutMk cId="175895398" sldId="2147483655"/>
          </pc:sldLayoutMkLst>
          <pc:picChg chg="add">
            <ac:chgData name="Harding, Ed H (KYTC)" userId="b9bdb6d1-2bd3-4dac-8950-4431e824a264" providerId="ADAL" clId="{3DBBDD36-1AF5-41E1-880D-0C764844DF2D}" dt="2026-09-10T09:42:05.761" v="2549" actId="22"/>
            <ac:picMkLst>
              <pc:docMk/>
              <pc:sldMasterMk cId="1421678595" sldId="2147483648"/>
              <pc:sldLayoutMk cId="175895398" sldId="2147483655"/>
              <ac:picMk id="7" creationId="{91B6737F-73C5-394F-1635-33384EEB8D7F}"/>
            </ac:picMkLst>
          </pc:picChg>
        </pc:sldLayoutChg>
        <pc:sldLayoutChg chg="addSp mod">
          <pc:chgData name="Harding, Ed H (KYTC)" userId="b9bdb6d1-2bd3-4dac-8950-4431e824a264" providerId="ADAL" clId="{3DBBDD36-1AF5-41E1-880D-0C764844DF2D}" dt="2026-09-10T09:42:07.472" v="2550" actId="22"/>
          <pc:sldLayoutMkLst>
            <pc:docMk/>
            <pc:sldMasterMk cId="1421678595" sldId="2147483648"/>
            <pc:sldLayoutMk cId="1315715095" sldId="2147483656"/>
          </pc:sldLayoutMkLst>
          <pc:picChg chg="add">
            <ac:chgData name="Harding, Ed H (KYTC)" userId="b9bdb6d1-2bd3-4dac-8950-4431e824a264" providerId="ADAL" clId="{3DBBDD36-1AF5-41E1-880D-0C764844DF2D}" dt="2026-09-10T09:42:07.472" v="2550" actId="22"/>
            <ac:picMkLst>
              <pc:docMk/>
              <pc:sldMasterMk cId="1421678595" sldId="2147483648"/>
              <pc:sldLayoutMk cId="1315715095" sldId="2147483656"/>
              <ac:picMk id="10" creationId="{CCC323E1-894A-2D77-1532-AB653B712596}"/>
            </ac:picMkLst>
          </pc:picChg>
        </pc:sldLayoutChg>
        <pc:sldLayoutChg chg="addSp mod">
          <pc:chgData name="Harding, Ed H (KYTC)" userId="b9bdb6d1-2bd3-4dac-8950-4431e824a264" providerId="ADAL" clId="{3DBBDD36-1AF5-41E1-880D-0C764844DF2D}" dt="2026-09-10T09:42:08.850" v="2551" actId="22"/>
          <pc:sldLayoutMkLst>
            <pc:docMk/>
            <pc:sldMasterMk cId="1421678595" sldId="2147483648"/>
            <pc:sldLayoutMk cId="1124201802" sldId="2147483657"/>
          </pc:sldLayoutMkLst>
          <pc:picChg chg="add">
            <ac:chgData name="Harding, Ed H (KYTC)" userId="b9bdb6d1-2bd3-4dac-8950-4431e824a264" providerId="ADAL" clId="{3DBBDD36-1AF5-41E1-880D-0C764844DF2D}" dt="2026-09-10T09:42:08.850" v="2551" actId="22"/>
            <ac:picMkLst>
              <pc:docMk/>
              <pc:sldMasterMk cId="1421678595" sldId="2147483648"/>
              <pc:sldLayoutMk cId="1124201802" sldId="2147483657"/>
              <ac:picMk id="10" creationId="{3F41FF25-602F-0CAD-0E31-1EC2B7A7CDFB}"/>
            </ac:picMkLst>
          </pc:picChg>
        </pc:sldLayoutChg>
        <pc:sldLayoutChg chg="addSp mod">
          <pc:chgData name="Harding, Ed H (KYTC)" userId="b9bdb6d1-2bd3-4dac-8950-4431e824a264" providerId="ADAL" clId="{3DBBDD36-1AF5-41E1-880D-0C764844DF2D}" dt="2026-09-10T09:42:10.428" v="2552" actId="22"/>
          <pc:sldLayoutMkLst>
            <pc:docMk/>
            <pc:sldMasterMk cId="1421678595" sldId="2147483648"/>
            <pc:sldLayoutMk cId="337232695" sldId="2147483658"/>
          </pc:sldLayoutMkLst>
          <pc:picChg chg="add">
            <ac:chgData name="Harding, Ed H (KYTC)" userId="b9bdb6d1-2bd3-4dac-8950-4431e824a264" providerId="ADAL" clId="{3DBBDD36-1AF5-41E1-880D-0C764844DF2D}" dt="2026-09-10T09:42:10.428" v="2552" actId="22"/>
            <ac:picMkLst>
              <pc:docMk/>
              <pc:sldMasterMk cId="1421678595" sldId="2147483648"/>
              <pc:sldLayoutMk cId="337232695" sldId="2147483658"/>
              <ac:picMk id="9" creationId="{B25B47FE-BE7C-294C-66BC-7AB97588D455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083EF-B14B-7422-5E6D-95D89519F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4F24A4-C99F-13F0-AC2E-8DC45120D5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5D8C8-5E66-446F-F69C-207107B3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6D20B-BEF4-429C-A14E-9BC3216081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5E1BC-8F6C-3AEE-B964-E1CEC0C32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5FC6F-0F61-B359-0267-24BE929B1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50B0-F1E6-4B69-8BA6-772F25FB0248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object 4">
            <a:extLst>
              <a:ext uri="{FF2B5EF4-FFF2-40B4-BE49-F238E27FC236}">
                <a16:creationId xmlns:a16="http://schemas.microsoft.com/office/drawing/2014/main" id="{D36A39A8-B233-39D2-525D-3A8F0FDE8A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441950"/>
            <a:ext cx="838200" cy="89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CB6835-0803-8DD3-D353-901BDA1F27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58731"/>
            <a:ext cx="1107901" cy="67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370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2F618-93BC-1D83-4907-7F444505A40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600"/>
          </a:solidFill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9A047-786C-7D29-A24F-85966E370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36467-6D7C-D8AD-6510-5577E3EF3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6D20B-BEF4-429C-A14E-9BC3216081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09F52-B50B-73DB-AD9F-18739E4C2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3A952-AC7D-E45B-CF75-7C4C4EF21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50B0-F1E6-4B69-8BA6-772F25FB024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object 4">
            <a:extLst>
              <a:ext uri="{FF2B5EF4-FFF2-40B4-BE49-F238E27FC236}">
                <a16:creationId xmlns:a16="http://schemas.microsoft.com/office/drawing/2014/main" id="{6B85F9AE-4C2A-6ADD-67AA-C4E7A10878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441950"/>
            <a:ext cx="838200" cy="89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8624A1-2B88-A29D-3A77-F000C1B14E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58731"/>
            <a:ext cx="1107901" cy="67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8056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AAD57-15A6-5BF7-19C3-38DC2184D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277B18-D0B1-0AB4-A330-3BC792C3D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F3CC2-940D-1E99-C332-911C45621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6D20B-BEF4-429C-A14E-9BC3216081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BB6A2-CA60-C245-7AEF-011191523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A0C9A-D8C1-3446-84D7-52A8954BD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50B0-F1E6-4B69-8BA6-772F25FB024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object 4">
            <a:extLst>
              <a:ext uri="{FF2B5EF4-FFF2-40B4-BE49-F238E27FC236}">
                <a16:creationId xmlns:a16="http://schemas.microsoft.com/office/drawing/2014/main" id="{C55F63F0-2ED5-B7F0-C2EF-7E4D7EE209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441950"/>
            <a:ext cx="838200" cy="89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D6CF93-1CD1-BDBC-E0E5-822D8E85557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58731"/>
            <a:ext cx="1107901" cy="67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862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10AC2-7CEE-CE3A-A35E-537F1803357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600"/>
          </a:solidFill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2C089-85D9-14D7-86D4-5DE7CBF30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BEA22-AD78-09C3-0E0E-D26E32CA1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15FB64-ED83-99CE-E79C-E8E6DB38D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6D20B-BEF4-429C-A14E-9BC3216081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E4B1C7-15B7-A1DF-02A9-A0E1314BA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F7BFC7-D1E1-4C21-0BC2-60EB5FD41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50B0-F1E6-4B69-8BA6-772F25FB024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object 4">
            <a:extLst>
              <a:ext uri="{FF2B5EF4-FFF2-40B4-BE49-F238E27FC236}">
                <a16:creationId xmlns:a16="http://schemas.microsoft.com/office/drawing/2014/main" id="{BA7C4563-31EF-7432-8BE9-D620C6F488E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441950"/>
            <a:ext cx="838200" cy="89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4653B8-0A45-A6DE-8F62-0C25615915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58731"/>
            <a:ext cx="1107901" cy="67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547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8770E-95E8-47FB-EABE-8D0BA8FF8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solidFill>
            <a:srgbClr val="FFC600"/>
          </a:solidFill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604D15-CF8F-C95A-5A2C-438C424D9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271E49-E18F-416A-3A8E-768F49534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C992CF-1BC1-A876-DFBF-AA76A9893A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A4F413-4BAD-4B98-AE32-166B90C419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F8078F-C310-3262-31CA-9499ECD19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6D20B-BEF4-429C-A14E-9BC3216081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CA5B14-D99D-A76C-F70D-2A01B2759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1CF538-B0E3-7E00-1FB4-F41D6C9E7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50B0-F1E6-4B69-8BA6-772F25FB0248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object 4">
            <a:extLst>
              <a:ext uri="{FF2B5EF4-FFF2-40B4-BE49-F238E27FC236}">
                <a16:creationId xmlns:a16="http://schemas.microsoft.com/office/drawing/2014/main" id="{AC551A29-2B38-422E-1921-32FF239659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441950"/>
            <a:ext cx="838200" cy="89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D40E14D-88D9-C8A0-82D5-DAE1181CA0B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58731"/>
            <a:ext cx="1107901" cy="67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5185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2456A-8ED1-6877-43F9-42B51E20197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600"/>
          </a:solidFill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7AD15A-AC59-3D02-E3A3-901443EF3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6D20B-BEF4-429C-A14E-9BC3216081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4D976E-3907-9AEF-78A3-20CEAD2B2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F037C-5D46-9B23-CC18-56AC2154F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50B0-F1E6-4B69-8BA6-772F25FB024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object 4">
            <a:extLst>
              <a:ext uri="{FF2B5EF4-FFF2-40B4-BE49-F238E27FC236}">
                <a16:creationId xmlns:a16="http://schemas.microsoft.com/office/drawing/2014/main" id="{BE925779-1A0D-E27D-7B99-E34557E7F09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441950"/>
            <a:ext cx="838200" cy="89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AD65DF-2AE5-6076-7B76-140993337A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58731"/>
            <a:ext cx="1107901" cy="67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031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F69F98-77A1-45E7-FDC4-1A9C85210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6D20B-BEF4-429C-A14E-9BC3216081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402696-4978-7FEA-9E99-B1B3ADCCD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21C9E4-5251-A954-96FD-CD815F947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50B0-F1E6-4B69-8BA6-772F25FB0248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object 4">
            <a:extLst>
              <a:ext uri="{FF2B5EF4-FFF2-40B4-BE49-F238E27FC236}">
                <a16:creationId xmlns:a16="http://schemas.microsoft.com/office/drawing/2014/main" id="{F054F1FD-FF1B-7007-B9A0-B060487147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441950"/>
            <a:ext cx="838200" cy="89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B6737F-73C5-394F-1635-33384EEB8D7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58731"/>
            <a:ext cx="1107901" cy="67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95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7F7DA-EA68-F5E3-3D97-C920666BA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77D76-F8FB-CBDB-CF70-A89F07E63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CEF3A8-9F21-6EB9-3B04-7F936CE01C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25C581-167E-194A-319A-24309DE0C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6D20B-BEF4-429C-A14E-9BC3216081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57200-70E4-736C-61A8-72E230D66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470DB1-4C94-4871-09A4-D73E4F38D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50B0-F1E6-4B69-8BA6-772F25FB024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object 4">
            <a:extLst>
              <a:ext uri="{FF2B5EF4-FFF2-40B4-BE49-F238E27FC236}">
                <a16:creationId xmlns:a16="http://schemas.microsoft.com/office/drawing/2014/main" id="{D7522EAC-8A7B-96D7-30A3-0BE1AF0B9E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441950"/>
            <a:ext cx="838200" cy="89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C323E1-894A-2D77-1532-AB653B7125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58731"/>
            <a:ext cx="1107901" cy="67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15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0AB6D-4841-F280-8C0D-033C114A4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C304E4-E1A2-332D-600A-98B54A06B2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A21A40-3173-2689-5C35-A9018A908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7FD3C1-4C38-8B66-82B1-58325EBA8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6D20B-BEF4-429C-A14E-9BC3216081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F4B120-AFEE-D96A-83CD-C8525DFA1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D48EB5-8CCA-42F4-2F11-7EC74F885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50B0-F1E6-4B69-8BA6-772F25FB024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object 4">
            <a:extLst>
              <a:ext uri="{FF2B5EF4-FFF2-40B4-BE49-F238E27FC236}">
                <a16:creationId xmlns:a16="http://schemas.microsoft.com/office/drawing/2014/main" id="{E5B677E7-33B4-7CC3-D907-E5039FA9E3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441950"/>
            <a:ext cx="838200" cy="89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1FF25-602F-0CAD-0E31-1EC2B7A7CD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58731"/>
            <a:ext cx="1107901" cy="67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201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9DBAF-DCEB-8859-F177-49BD64129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D8ADFE-D5A0-5938-C850-78E46ED0B1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9F994-4595-B72A-8205-4A1880673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6D20B-BEF4-429C-A14E-9BC3216081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30B8CF-70ED-48B7-1E15-30D7F66F7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6F916-5F93-55FF-3E99-9E97128DA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50B0-F1E6-4B69-8BA6-772F25FB024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object 4">
            <a:extLst>
              <a:ext uri="{FF2B5EF4-FFF2-40B4-BE49-F238E27FC236}">
                <a16:creationId xmlns:a16="http://schemas.microsoft.com/office/drawing/2014/main" id="{1E9E1457-5A86-33A1-1CDA-2B426AB479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441950"/>
            <a:ext cx="838200" cy="89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5B47FE-BE7C-294C-66BC-7AB97588D45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58731"/>
            <a:ext cx="1107901" cy="67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26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6DECB0-E3E9-F81E-FF81-D472E1E328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35881D-DCB1-54A7-26CA-4AC4DA5F66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ACA8E-382A-E70D-6380-AFE9347BD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6D20B-BEF4-429C-A14E-9BC3216081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585DCF-45B2-6531-A023-9E072453E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C9D8C-D79E-7C7E-1C63-BE0E94A94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550B0-F1E6-4B69-8BA6-772F25FB024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object 4">
            <a:extLst>
              <a:ext uri="{FF2B5EF4-FFF2-40B4-BE49-F238E27FC236}">
                <a16:creationId xmlns:a16="http://schemas.microsoft.com/office/drawing/2014/main" id="{6350523C-939B-152E-9C5B-4401966B44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441950"/>
            <a:ext cx="838200" cy="89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433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85B765-3288-282F-A0A1-0F38F6A9B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56B54-7ACF-4CB7-D5CC-A1C554AE6F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AE965-78D3-74CE-9294-62D6A71C0F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36D20B-BEF4-429C-A14E-9BC3216081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5E2AE-F1DD-0720-76CF-76A97045FF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D50AB-1663-2797-372A-A82EA593D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5550B0-F1E6-4B69-8BA6-772F25FB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678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crashtool.uky.edu/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hyperlink" Target="https://ktsds.ktc.uky.edu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mailto:ed.harding@ky.gov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8B7B4-2FCC-6A9F-5ECB-EED0A34080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Collision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22CE15-08DC-0FA6-CAD2-BDDB0E8C3F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From </a:t>
            </a:r>
            <a:r>
              <a:rPr lang="en-US" dirty="0" err="1"/>
              <a:t>HIVEiSecure</a:t>
            </a:r>
            <a:r>
              <a:rPr lang="en-US" dirty="0"/>
              <a:t> to CDAT to KYOPS to </a:t>
            </a:r>
            <a:r>
              <a:rPr lang="en-US" dirty="0" err="1"/>
              <a:t>AASHTOWare</a:t>
            </a:r>
            <a:r>
              <a:rPr lang="en-US" dirty="0"/>
              <a:t> Safety</a:t>
            </a:r>
          </a:p>
          <a:p>
            <a:endParaRPr lang="en-US" dirty="0"/>
          </a:p>
          <a:p>
            <a:r>
              <a:rPr lang="en-US" dirty="0"/>
              <a:t>ACEC-KY/FHWA/KYTC Partnering Conference</a:t>
            </a:r>
          </a:p>
          <a:p>
            <a:r>
              <a:rPr lang="en-US" dirty="0"/>
              <a:t>September 10, 2026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84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EFA32-F08A-60DB-6BC6-44A1A2FD5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ACDB7-9B40-36F2-A051-807DD77DC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Kentucky Transportation Cabinet</a:t>
            </a:r>
          </a:p>
          <a:p>
            <a:pPr lvl="1"/>
            <a:r>
              <a:rPr lang="en-US" dirty="0"/>
              <a:t>To provide a safe, efficient, environmentally sound and fiscally responsible transportation system that delivers economic opportunity and enhances the quality of life in Kentucky. </a:t>
            </a:r>
          </a:p>
          <a:p>
            <a:r>
              <a:rPr lang="en-US" dirty="0"/>
              <a:t>Office of Highway Safety</a:t>
            </a:r>
          </a:p>
          <a:p>
            <a:pPr lvl="1"/>
            <a:r>
              <a:rPr lang="en-US" dirty="0"/>
              <a:t>The Kentucky Office of Highway Safety works specifically to save lives by reducing Kentucky’s highway crashes, injuries, and fatalities through relevant </a:t>
            </a:r>
            <a:r>
              <a:rPr lang="en-US" b="1" dirty="0"/>
              <a:t>data-driven</a:t>
            </a:r>
            <a:r>
              <a:rPr lang="en-US" dirty="0"/>
              <a:t>, outcomes-based approaches and effective program delivery.”</a:t>
            </a:r>
          </a:p>
        </p:txBody>
      </p:sp>
    </p:spTree>
    <p:extLst>
      <p:ext uri="{BB962C8B-B14F-4D97-AF65-F5344CB8AC3E}">
        <p14:creationId xmlns:p14="http://schemas.microsoft.com/office/powerpoint/2010/main" val="1477112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8FC82-67F3-3D5F-39F7-C402FFC41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Data-Driven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625F8D-12E5-C8FE-A1A3-B1F9D0E9FC4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Crash</a:t>
            </a:r>
          </a:p>
          <a:p>
            <a:pPr lvl="1"/>
            <a:r>
              <a:rPr lang="en-US" dirty="0"/>
              <a:t>Conditions (lighting, weather,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People (drivers, passengers,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Vehicles (cars/trucks, CMVs, </a:t>
            </a:r>
            <a:r>
              <a:rPr lang="en-US" dirty="0" err="1"/>
              <a:t>etc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Location (segment/intersection/ramp, roadway attributes,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9FA36A-71BA-75C7-76E7-B9C7286B7BA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Roadway</a:t>
            </a:r>
          </a:p>
          <a:p>
            <a:pPr lvl="1"/>
            <a:r>
              <a:rPr lang="en-US" dirty="0"/>
              <a:t>Lanes (through, auxiliary,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Pavement</a:t>
            </a:r>
          </a:p>
          <a:p>
            <a:pPr lvl="1"/>
            <a:r>
              <a:rPr lang="en-US" dirty="0"/>
              <a:t>Shoulders (width, material,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549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7AD76-DB93-B150-7919-4A4E540E6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Crash / Collision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04316-01CF-BA27-1A2D-5A3790C4AA7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Justice Cabinet</a:t>
            </a:r>
          </a:p>
          <a:p>
            <a:pPr lvl="1"/>
            <a:r>
              <a:rPr lang="en-US" dirty="0"/>
              <a:t>Kentucky State Police</a:t>
            </a:r>
          </a:p>
          <a:p>
            <a:pPr lvl="1"/>
            <a:r>
              <a:rPr lang="en-US" dirty="0"/>
              <a:t>Custodian of statewide database</a:t>
            </a:r>
          </a:p>
          <a:p>
            <a:pPr lvl="1"/>
            <a:endParaRPr lang="en-US" dirty="0"/>
          </a:p>
          <a:p>
            <a:r>
              <a:rPr lang="en-US" dirty="0"/>
              <a:t>MOU between Justice and KYTC</a:t>
            </a:r>
          </a:p>
          <a:p>
            <a:pPr lvl="1"/>
            <a:r>
              <a:rPr lang="en-US" dirty="0"/>
              <a:t>KYTC and partners access information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9EFF82-2215-75E6-D553-78A8A0F0140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Direct Access through KYOPS</a:t>
            </a:r>
          </a:p>
          <a:p>
            <a:r>
              <a:rPr lang="en-US" dirty="0"/>
              <a:t>Database Duplication</a:t>
            </a:r>
          </a:p>
          <a:p>
            <a:pPr lvl="1"/>
            <a:r>
              <a:rPr lang="en-US" dirty="0"/>
              <a:t>Every morning </a:t>
            </a:r>
          </a:p>
          <a:p>
            <a:pPr lvl="1"/>
            <a:r>
              <a:rPr lang="en-US" dirty="0"/>
              <a:t>Enrich into TED (Transportation Enterprise Database)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261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5ACD3-277D-64F7-EEA1-7839328CF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Data Access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10543-DF0A-77EF-6D7F-EFDE765BA6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Current</a:t>
            </a:r>
          </a:p>
          <a:p>
            <a:pPr lvl="1"/>
            <a:r>
              <a:rPr lang="en-US" b="1" dirty="0"/>
              <a:t>Dashboards</a:t>
            </a:r>
          </a:p>
          <a:p>
            <a:pPr lvl="1"/>
            <a:r>
              <a:rPr lang="en-US" dirty="0" err="1"/>
              <a:t>HIVEiSecure</a:t>
            </a:r>
            <a:r>
              <a:rPr lang="en-US" dirty="0"/>
              <a:t> (Highway Information View and Extract interface)</a:t>
            </a:r>
          </a:p>
          <a:p>
            <a:pPr lvl="1"/>
            <a:r>
              <a:rPr lang="en-US" dirty="0"/>
              <a:t>CDAT (Crash Data Analysis Tool)</a:t>
            </a:r>
          </a:p>
          <a:p>
            <a:pPr lvl="1"/>
            <a:r>
              <a:rPr lang="en-US" dirty="0"/>
              <a:t>KTSDS (Kentucky Traffic Safety Data Service)</a:t>
            </a:r>
          </a:p>
          <a:p>
            <a:pPr lvl="1"/>
            <a:r>
              <a:rPr lang="en-US" dirty="0"/>
              <a:t>KYOPS (Kentucky Open Portal Solution)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0A8155-D79C-93D6-6B9E-E84F5A3382C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Coming Soon …</a:t>
            </a:r>
          </a:p>
          <a:p>
            <a:pPr lvl="1"/>
            <a:r>
              <a:rPr lang="en-US" dirty="0" err="1"/>
              <a:t>HIVEiSecure</a:t>
            </a:r>
            <a:r>
              <a:rPr lang="en-US" dirty="0"/>
              <a:t> Revision</a:t>
            </a:r>
          </a:p>
          <a:p>
            <a:pPr lvl="1"/>
            <a:r>
              <a:rPr lang="en-US" dirty="0" err="1"/>
              <a:t>AASHTOWare</a:t>
            </a:r>
            <a:r>
              <a:rPr lang="en-US" dirty="0"/>
              <a:t> Safety</a:t>
            </a:r>
          </a:p>
        </p:txBody>
      </p:sp>
    </p:spTree>
    <p:extLst>
      <p:ext uri="{BB962C8B-B14F-4D97-AF65-F5344CB8AC3E}">
        <p14:creationId xmlns:p14="http://schemas.microsoft.com/office/powerpoint/2010/main" val="2609918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A2664-325D-9842-EFE8-302CC78B8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Dashboards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18512B2-BA15-3BD6-1883-4CE815518BA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5917" y="2120631"/>
            <a:ext cx="5923883" cy="3342500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08B04FF-43E4-02AE-8264-9C788D50C2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199" y="2120630"/>
            <a:ext cx="5925293" cy="334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93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A7F01-109B-288B-4303-BC3828E94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9C121-D2D9-E3DF-206A-20D8FE0A7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Data Access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5FB44-FA46-6A39-694B-1625B4DB5B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Current</a:t>
            </a:r>
          </a:p>
          <a:p>
            <a:pPr lvl="1"/>
            <a:r>
              <a:rPr lang="en-US" dirty="0"/>
              <a:t>Dashboards</a:t>
            </a:r>
          </a:p>
          <a:p>
            <a:pPr lvl="1"/>
            <a:r>
              <a:rPr lang="en-US" b="1" dirty="0" err="1"/>
              <a:t>HIVEiSecure</a:t>
            </a:r>
            <a:r>
              <a:rPr lang="en-US" b="1" dirty="0"/>
              <a:t> (Highway Information View and Extract interface)</a:t>
            </a:r>
          </a:p>
          <a:p>
            <a:pPr lvl="1"/>
            <a:r>
              <a:rPr lang="en-US" dirty="0"/>
              <a:t>CDAT (Crash Data Analysis Tool)</a:t>
            </a:r>
          </a:p>
          <a:p>
            <a:pPr lvl="1"/>
            <a:r>
              <a:rPr lang="en-US" dirty="0"/>
              <a:t>KTSDS (Kentucky Traffic Safety Data Service)</a:t>
            </a:r>
          </a:p>
          <a:p>
            <a:pPr lvl="1"/>
            <a:r>
              <a:rPr lang="en-US" dirty="0"/>
              <a:t>KYOPS (Kentucky Open Portal Solution)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786EF9-B880-6965-E685-C260D1A1BF2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Coming Soon …</a:t>
            </a:r>
          </a:p>
          <a:p>
            <a:pPr lvl="1"/>
            <a:r>
              <a:rPr lang="en-US" dirty="0" err="1"/>
              <a:t>HIVEiSecure</a:t>
            </a:r>
            <a:r>
              <a:rPr lang="en-US" dirty="0"/>
              <a:t> Revision</a:t>
            </a:r>
          </a:p>
          <a:p>
            <a:pPr lvl="1"/>
            <a:r>
              <a:rPr lang="en-US" dirty="0" err="1"/>
              <a:t>AASHTOWare</a:t>
            </a:r>
            <a:r>
              <a:rPr lang="en-US" dirty="0"/>
              <a:t> Safety</a:t>
            </a:r>
          </a:p>
        </p:txBody>
      </p:sp>
    </p:spTree>
    <p:extLst>
      <p:ext uri="{BB962C8B-B14F-4D97-AF65-F5344CB8AC3E}">
        <p14:creationId xmlns:p14="http://schemas.microsoft.com/office/powerpoint/2010/main" val="539206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822F8-312B-8834-7F3E-48D12919D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HIVEiSecure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B7FD7-A445-665C-3DE5-696395F715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  <a:p>
            <a:pPr lvl="1"/>
            <a:r>
              <a:rPr lang="en-US" dirty="0"/>
              <a:t>For the 2011 needs analysis process</a:t>
            </a:r>
          </a:p>
          <a:p>
            <a:pPr lvl="1"/>
            <a:r>
              <a:rPr lang="en-US" dirty="0"/>
              <a:t>Provide one place to find all the data needed</a:t>
            </a:r>
          </a:p>
          <a:p>
            <a:pPr lvl="1"/>
            <a:r>
              <a:rPr lang="en-US" dirty="0"/>
              <a:t>Display on map</a:t>
            </a:r>
          </a:p>
          <a:p>
            <a:pPr lvl="1"/>
            <a:r>
              <a:rPr lang="en-US" dirty="0"/>
              <a:t>Built the DTPM (District Transportation Plan Map)</a:t>
            </a:r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21A1D6-3FAA-6884-01B2-8A2A8B75DF2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Companion</a:t>
            </a:r>
          </a:p>
          <a:p>
            <a:pPr lvl="1"/>
            <a:r>
              <a:rPr lang="en-US" dirty="0"/>
              <a:t>Tabular display</a:t>
            </a:r>
          </a:p>
          <a:p>
            <a:pPr lvl="1"/>
            <a:r>
              <a:rPr lang="en-US" dirty="0"/>
              <a:t>View the attributes</a:t>
            </a:r>
          </a:p>
          <a:p>
            <a:pPr lvl="1"/>
            <a:r>
              <a:rPr lang="en-US" dirty="0"/>
              <a:t>Extract them</a:t>
            </a:r>
          </a:p>
        </p:txBody>
      </p:sp>
    </p:spTree>
    <p:extLst>
      <p:ext uri="{BB962C8B-B14F-4D97-AF65-F5344CB8AC3E}">
        <p14:creationId xmlns:p14="http://schemas.microsoft.com/office/powerpoint/2010/main" val="126225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EEED0-8E22-3460-A247-BF21E5F14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HIVEiSecure</a:t>
            </a:r>
            <a:r>
              <a:rPr lang="en-US" dirty="0"/>
              <a:t> – Basic Query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08DED1-0F14-191A-C305-4BA6F87BB4F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Pull </a:t>
            </a:r>
          </a:p>
          <a:p>
            <a:pPr lvl="1"/>
            <a:r>
              <a:rPr lang="en-US" dirty="0"/>
              <a:t>Collision Data</a:t>
            </a:r>
          </a:p>
          <a:p>
            <a:pPr lvl="1"/>
            <a:r>
              <a:rPr lang="en-US" dirty="0"/>
              <a:t>Route Information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B0F2863-F791-64B1-4AA2-2D3D9FC749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57746" y="1690688"/>
            <a:ext cx="6696053" cy="508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76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0FEB3-D7AE-E8CE-6192-1AB80DFBB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D0C2B-5CE6-D7C4-7EE1-D8E74065E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Data Access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7EC01-71DA-4052-16E8-D69E2656FD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Current</a:t>
            </a:r>
          </a:p>
          <a:p>
            <a:pPr lvl="1"/>
            <a:r>
              <a:rPr lang="en-US" dirty="0"/>
              <a:t>Dashboards</a:t>
            </a:r>
          </a:p>
          <a:p>
            <a:pPr lvl="1"/>
            <a:r>
              <a:rPr lang="en-US" dirty="0" err="1"/>
              <a:t>HIVEiSecure</a:t>
            </a:r>
            <a:r>
              <a:rPr lang="en-US" dirty="0"/>
              <a:t> (Highway Information View and Extract interface)</a:t>
            </a:r>
          </a:p>
          <a:p>
            <a:pPr lvl="1"/>
            <a:r>
              <a:rPr lang="en-US" b="1" dirty="0"/>
              <a:t>CDAT (Crash Data Analysis Tool)</a:t>
            </a:r>
          </a:p>
          <a:p>
            <a:pPr lvl="1"/>
            <a:r>
              <a:rPr lang="en-US" b="1" dirty="0"/>
              <a:t>KTSDS (Kentucky Traffic Safety Data Service)</a:t>
            </a:r>
          </a:p>
          <a:p>
            <a:pPr lvl="1"/>
            <a:r>
              <a:rPr lang="en-US" dirty="0"/>
              <a:t>KYOPS (Kentucky Open Portal Solution)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80E836-99F8-3016-1833-215C591E3BC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Coming Soon …</a:t>
            </a:r>
          </a:p>
          <a:p>
            <a:pPr lvl="1"/>
            <a:r>
              <a:rPr lang="en-US" dirty="0" err="1"/>
              <a:t>HIVEiSecure</a:t>
            </a:r>
            <a:r>
              <a:rPr lang="en-US" dirty="0"/>
              <a:t> Revision</a:t>
            </a:r>
          </a:p>
          <a:p>
            <a:pPr lvl="1"/>
            <a:r>
              <a:rPr lang="en-US" dirty="0" err="1"/>
              <a:t>AASHTOWare</a:t>
            </a:r>
            <a:r>
              <a:rPr lang="en-US" dirty="0"/>
              <a:t> Safety</a:t>
            </a:r>
          </a:p>
        </p:txBody>
      </p:sp>
    </p:spTree>
    <p:extLst>
      <p:ext uri="{BB962C8B-B14F-4D97-AF65-F5344CB8AC3E}">
        <p14:creationId xmlns:p14="http://schemas.microsoft.com/office/powerpoint/2010/main" val="4292798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948F8-E306-0113-1E2B-59F28B0B0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CDAT and KTSDS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5E4416-113F-B41E-F5EC-7746E17772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https://crashtool.uky.edu/</a:t>
            </a:r>
            <a:r>
              <a:rPr lang="en-US" dirty="0"/>
              <a:t> 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ADCCD78-111C-C1AF-3AF6-D94E64ECAB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80974" y="2505075"/>
            <a:ext cx="5816601" cy="3175785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8197D05-7C27-06C2-34AF-459C3677AC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hlinkClick r:id="rId4"/>
              </a:rPr>
              <a:t>https://ktsds.ktc.uky.edu/</a:t>
            </a:r>
            <a:r>
              <a:rPr lang="en-US" dirty="0"/>
              <a:t> 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2EDE5845-E5D8-74E7-AA84-C44D9E94899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/>
          <a:stretch>
            <a:fillRect/>
          </a:stretch>
        </p:blipFill>
        <p:spPr>
          <a:xfrm>
            <a:off x="6184583" y="2505075"/>
            <a:ext cx="5158422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192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A125C-EB5D-5795-B4B5-BA7EA5210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65CB8-49A5-2EB1-A2EE-2AEC157F7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Data Access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3AA3D-219C-245F-FD2B-2F1C883E72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Current</a:t>
            </a:r>
          </a:p>
          <a:p>
            <a:pPr lvl="1"/>
            <a:r>
              <a:rPr lang="en-US" dirty="0"/>
              <a:t>Dashboards</a:t>
            </a:r>
          </a:p>
          <a:p>
            <a:pPr lvl="1"/>
            <a:r>
              <a:rPr lang="en-US" dirty="0" err="1"/>
              <a:t>HIVEiSecure</a:t>
            </a:r>
            <a:r>
              <a:rPr lang="en-US" dirty="0"/>
              <a:t> (Highway Information View and Extract interface)</a:t>
            </a:r>
          </a:p>
          <a:p>
            <a:pPr lvl="1"/>
            <a:r>
              <a:rPr lang="en-US" dirty="0"/>
              <a:t>CDAT (Crash Data Analysis Tool)</a:t>
            </a:r>
          </a:p>
          <a:p>
            <a:pPr lvl="1"/>
            <a:r>
              <a:rPr lang="en-US" dirty="0"/>
              <a:t>KTSDS (Kentucky Traffic Safety Data Service)</a:t>
            </a:r>
          </a:p>
          <a:p>
            <a:pPr lvl="1"/>
            <a:r>
              <a:rPr lang="en-US" b="1" dirty="0"/>
              <a:t>KYOPS (Kentucky Open Portal Solution)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0BA800-16AA-DAC1-E08B-706828EA81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Coming Soon …</a:t>
            </a:r>
          </a:p>
          <a:p>
            <a:pPr lvl="1"/>
            <a:r>
              <a:rPr lang="en-US" dirty="0" err="1"/>
              <a:t>HIVEiSecure</a:t>
            </a:r>
            <a:r>
              <a:rPr lang="en-US" dirty="0"/>
              <a:t> Revision</a:t>
            </a:r>
          </a:p>
          <a:p>
            <a:pPr lvl="1"/>
            <a:r>
              <a:rPr lang="en-US" dirty="0" err="1"/>
              <a:t>AASHTOWare</a:t>
            </a:r>
            <a:r>
              <a:rPr lang="en-US" dirty="0"/>
              <a:t> Safety</a:t>
            </a:r>
          </a:p>
        </p:txBody>
      </p:sp>
    </p:spTree>
    <p:extLst>
      <p:ext uri="{BB962C8B-B14F-4D97-AF65-F5344CB8AC3E}">
        <p14:creationId xmlns:p14="http://schemas.microsoft.com/office/powerpoint/2010/main" val="4128679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4F9DF90-57FD-676E-A5C0-89AAE75BC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KYOPS (Kentucky Open Portal Solution)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260FD0F-E97E-C1EC-0F9D-F7AAB0A51C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3950" y="1690688"/>
            <a:ext cx="9944100" cy="459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76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7C5BD-83E9-0A69-9E94-0873A35AF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ADC1714-CF89-5068-4482-4FDD31FE5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KYOPS (Kentucky Open Portal Solution)</a:t>
            </a:r>
          </a:p>
        </p:txBody>
      </p:sp>
      <p:pic>
        <p:nvPicPr>
          <p:cNvPr id="7" name="Content Placeholder 11">
            <a:extLst>
              <a:ext uri="{FF2B5EF4-FFF2-40B4-BE49-F238E27FC236}">
                <a16:creationId xmlns:a16="http://schemas.microsoft.com/office/drawing/2014/main" id="{8EF57CD3-321A-EBC2-47CF-8616EF57A6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7762" y="1690688"/>
            <a:ext cx="9896475" cy="460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057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9E5E1-23BD-A1A8-8FB0-A38B84C49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CFC28-8F88-A46E-F8CC-DBC889E86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Data Access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E64D2-7830-0CFB-33D8-1151F0A0C5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Current</a:t>
            </a:r>
          </a:p>
          <a:p>
            <a:pPr lvl="1"/>
            <a:r>
              <a:rPr lang="en-US" dirty="0"/>
              <a:t>Dashboards</a:t>
            </a:r>
          </a:p>
          <a:p>
            <a:pPr lvl="1"/>
            <a:r>
              <a:rPr lang="en-US" dirty="0" err="1"/>
              <a:t>HIVEiSecure</a:t>
            </a:r>
            <a:r>
              <a:rPr lang="en-US" dirty="0"/>
              <a:t> (Highway Information View and Extract interface)</a:t>
            </a:r>
          </a:p>
          <a:p>
            <a:pPr lvl="1"/>
            <a:r>
              <a:rPr lang="en-US" dirty="0"/>
              <a:t>CDAT (Crash Data Analysis Tool)</a:t>
            </a:r>
          </a:p>
          <a:p>
            <a:pPr lvl="1"/>
            <a:r>
              <a:rPr lang="en-US" dirty="0"/>
              <a:t>KTSDS (Kentucky Traffic Safety Data Service)</a:t>
            </a:r>
          </a:p>
          <a:p>
            <a:pPr lvl="1"/>
            <a:r>
              <a:rPr lang="en-US" dirty="0"/>
              <a:t>KYOPS (Kentucky Open Portal Solution)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82A0A6-30FB-F8F6-8B19-6F5DEBA37B9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Coming Soon …</a:t>
            </a:r>
          </a:p>
          <a:p>
            <a:pPr lvl="1"/>
            <a:r>
              <a:rPr lang="en-US" b="1" dirty="0" err="1"/>
              <a:t>HIVEiSecure</a:t>
            </a:r>
            <a:r>
              <a:rPr lang="en-US" b="1" dirty="0"/>
              <a:t> Revision</a:t>
            </a:r>
          </a:p>
          <a:p>
            <a:pPr lvl="1"/>
            <a:r>
              <a:rPr lang="en-US" dirty="0" err="1"/>
              <a:t>AASHTOWare</a:t>
            </a:r>
            <a:r>
              <a:rPr lang="en-US" dirty="0"/>
              <a:t> Safety</a:t>
            </a:r>
          </a:p>
        </p:txBody>
      </p:sp>
    </p:spTree>
    <p:extLst>
      <p:ext uri="{BB962C8B-B14F-4D97-AF65-F5344CB8AC3E}">
        <p14:creationId xmlns:p14="http://schemas.microsoft.com/office/powerpoint/2010/main" val="499070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0A81D-CDB0-89C2-3507-409E8DEFC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HIVEiSecure</a:t>
            </a:r>
            <a:r>
              <a:rPr lang="en-US" dirty="0"/>
              <a:t> Revision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A50B206-8B78-564D-4891-B7B72A1F54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3710" r="13882" b="7822"/>
          <a:stretch>
            <a:fillRect/>
          </a:stretch>
        </p:blipFill>
        <p:spPr>
          <a:xfrm>
            <a:off x="1508061" y="1690688"/>
            <a:ext cx="9175877" cy="470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258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D21EF-06B0-DEF3-40E6-51FE127EA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943E1-27B3-2853-D3C9-C0A20F22B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HIVEiSecure</a:t>
            </a:r>
            <a:r>
              <a:rPr lang="en-US" dirty="0"/>
              <a:t> Revision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ADB39D3-7E86-D9C2-8CB2-FC80DB28D3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4827" r="15499" b="8269"/>
          <a:stretch>
            <a:fillRect/>
          </a:stretch>
        </p:blipFill>
        <p:spPr>
          <a:xfrm>
            <a:off x="1483569" y="1690688"/>
            <a:ext cx="9224861" cy="472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053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7FFC6-467A-2932-A462-EA4B577A8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41E66-A860-247F-5F84-6D5B768F7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Data Access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D82A5-7BF0-9E4E-47C6-2429C71A7B3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Current</a:t>
            </a:r>
          </a:p>
          <a:p>
            <a:pPr lvl="1"/>
            <a:r>
              <a:rPr lang="en-US" dirty="0"/>
              <a:t>Dashboards</a:t>
            </a:r>
          </a:p>
          <a:p>
            <a:pPr lvl="1"/>
            <a:r>
              <a:rPr lang="en-US" dirty="0" err="1"/>
              <a:t>HIVEiSecure</a:t>
            </a:r>
            <a:r>
              <a:rPr lang="en-US" dirty="0"/>
              <a:t> (Highway Information View and Extract interface)</a:t>
            </a:r>
          </a:p>
          <a:p>
            <a:pPr lvl="1"/>
            <a:r>
              <a:rPr lang="en-US" dirty="0"/>
              <a:t>CDAT (Crash Data Analysis Tool)</a:t>
            </a:r>
          </a:p>
          <a:p>
            <a:pPr lvl="1"/>
            <a:r>
              <a:rPr lang="en-US" dirty="0"/>
              <a:t>KTSDS (Kentucky Traffic Safety Data Service)</a:t>
            </a:r>
          </a:p>
          <a:p>
            <a:pPr lvl="1"/>
            <a:r>
              <a:rPr lang="en-US" dirty="0"/>
              <a:t>KYOPS (Kentucky Open Portal Solution)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22DAE-193A-DD38-E4E9-0AD15990FE0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Coming Soon …</a:t>
            </a:r>
          </a:p>
          <a:p>
            <a:pPr lvl="1"/>
            <a:r>
              <a:rPr lang="en-US" dirty="0" err="1"/>
              <a:t>HIVEiSecure</a:t>
            </a:r>
            <a:r>
              <a:rPr lang="en-US" dirty="0"/>
              <a:t> Revision</a:t>
            </a:r>
          </a:p>
          <a:p>
            <a:pPr lvl="1"/>
            <a:r>
              <a:rPr lang="en-US" b="1" dirty="0" err="1"/>
              <a:t>AASHTOWare</a:t>
            </a:r>
            <a:r>
              <a:rPr lang="en-US" b="1" dirty="0"/>
              <a:t> Safety</a:t>
            </a:r>
          </a:p>
        </p:txBody>
      </p:sp>
    </p:spTree>
    <p:extLst>
      <p:ext uri="{BB962C8B-B14F-4D97-AF65-F5344CB8AC3E}">
        <p14:creationId xmlns:p14="http://schemas.microsoft.com/office/powerpoint/2010/main" val="3724217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FDBA3-D911-EB48-6C06-FB0A10451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AASHTOWare</a:t>
            </a:r>
            <a:r>
              <a:rPr lang="en-US" dirty="0"/>
              <a:t> Safety (powered by </a:t>
            </a:r>
            <a:r>
              <a:rPr lang="en-US" dirty="0" err="1"/>
              <a:t>Numetric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07436-B4E6-B552-8E0B-17908B6AAFA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Group effort</a:t>
            </a:r>
          </a:p>
          <a:p>
            <a:pPr lvl="1"/>
            <a:r>
              <a:rPr lang="en-US" dirty="0"/>
              <a:t>Quality Assurance</a:t>
            </a:r>
          </a:p>
          <a:p>
            <a:pPr lvl="1"/>
            <a:r>
              <a:rPr lang="en-US" dirty="0"/>
              <a:t>HSIP (Highway Safety Improvement Program)</a:t>
            </a:r>
          </a:p>
          <a:p>
            <a:pPr lvl="1"/>
            <a:r>
              <a:rPr lang="en-US" dirty="0"/>
              <a:t>KOHS (Kentucky Office of Highway Safety)</a:t>
            </a:r>
          </a:p>
          <a:p>
            <a:r>
              <a:rPr lang="en-US" dirty="0"/>
              <a:t>Kentucky components</a:t>
            </a:r>
          </a:p>
          <a:p>
            <a:pPr lvl="1"/>
            <a:r>
              <a:rPr lang="en-US" dirty="0"/>
              <a:t>Crash Query</a:t>
            </a:r>
          </a:p>
          <a:p>
            <a:pPr lvl="2"/>
            <a:r>
              <a:rPr lang="en-US" dirty="0"/>
              <a:t>End of this month</a:t>
            </a:r>
          </a:p>
          <a:p>
            <a:pPr lvl="1"/>
            <a:r>
              <a:rPr lang="en-US" dirty="0"/>
              <a:t>Network Screening</a:t>
            </a:r>
          </a:p>
          <a:p>
            <a:pPr lvl="1"/>
            <a:r>
              <a:rPr lang="en-US" dirty="0"/>
              <a:t>Alternative Design</a:t>
            </a:r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CB4050-097B-2ADE-9B84-AFF123D9CFD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Available Data:</a:t>
            </a:r>
          </a:p>
          <a:p>
            <a:pPr lvl="1"/>
            <a:r>
              <a:rPr lang="en-US" dirty="0"/>
              <a:t>Crash Query </a:t>
            </a:r>
          </a:p>
          <a:p>
            <a:pPr lvl="2"/>
            <a:r>
              <a:rPr lang="en-US" dirty="0"/>
              <a:t>Default 2021-2025</a:t>
            </a:r>
          </a:p>
          <a:p>
            <a:pPr lvl="2"/>
            <a:r>
              <a:rPr lang="en-US" dirty="0"/>
              <a:t>All 2015-2025</a:t>
            </a:r>
          </a:p>
          <a:p>
            <a:pPr lvl="2"/>
            <a:r>
              <a:rPr lang="en-US" dirty="0"/>
              <a:t>Custom Range</a:t>
            </a:r>
          </a:p>
          <a:p>
            <a:r>
              <a:rPr lang="en-US" dirty="0"/>
              <a:t>Timeliness:</a:t>
            </a:r>
          </a:p>
          <a:p>
            <a:pPr lvl="1"/>
            <a:r>
              <a:rPr lang="en-US" dirty="0"/>
              <a:t>Working on frequency of updates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638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9362FC0-1092-53DB-1E30-4D8215E4C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AASHTOWare</a:t>
            </a:r>
            <a:r>
              <a:rPr lang="en-US" dirty="0"/>
              <a:t> Safety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D6B236-FAEC-C211-78CE-65BB4688F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325" y="1690689"/>
            <a:ext cx="10063466" cy="46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881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0B57E6B-874E-2AE9-6598-79A621993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AASHTOWare</a:t>
            </a:r>
            <a:r>
              <a:rPr lang="en-US" dirty="0"/>
              <a:t> Safety - filters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F45A9-9A79-719C-4460-DC4048A8A0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on Add Filter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BE85E24-69B4-DC28-468C-3BCD553891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77974" y="2505075"/>
            <a:ext cx="3881414" cy="3684588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646461A-8A5B-9761-6491-6FCD452591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Click on a bar to add as a filter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FE4089B-9CBD-BC56-1561-35285AC388A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682809" y="2505075"/>
            <a:ext cx="4161970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3310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40120F6-0D47-716F-A124-84D0B5CF8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AASHTOWare</a:t>
            </a:r>
            <a:r>
              <a:rPr lang="en-US" dirty="0"/>
              <a:t> Safety – geography filters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746FC4-6B63-1749-1227-5821FCB7A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325" y="1690688"/>
            <a:ext cx="10277475" cy="478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645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133F9-E91E-45EA-C45D-0115333AD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AASHTOWare</a:t>
            </a:r>
            <a:r>
              <a:rPr lang="en-US" dirty="0"/>
              <a:t> Safety – save queries and share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216212-87AF-F944-8C35-CC3C03876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502" y="2023352"/>
            <a:ext cx="10533297" cy="333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064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54EBA-BB80-661F-B197-DE050DE13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AASHTOWare</a:t>
            </a:r>
            <a:r>
              <a:rPr lang="en-US" dirty="0"/>
              <a:t> Safety – Crash Query rollout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F47B6-017D-7555-B80C-5E3F43B85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Emails will be going out to current MOU acknowledgement users</a:t>
            </a:r>
          </a:p>
          <a:p>
            <a:r>
              <a:rPr lang="en-US" dirty="0"/>
              <a:t>Training later this month</a:t>
            </a:r>
          </a:p>
        </p:txBody>
      </p:sp>
    </p:spTree>
    <p:extLst>
      <p:ext uri="{BB962C8B-B14F-4D97-AF65-F5344CB8AC3E}">
        <p14:creationId xmlns:p14="http://schemas.microsoft.com/office/powerpoint/2010/main" val="30855317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0B0BE-B0A1-0352-6559-89DE1E7E4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Data Access Tools - Comparing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F36EEAA-2FFD-6E7B-7FD8-EDC3E29C8A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1997621"/>
              </p:ext>
            </p:extLst>
          </p:nvPr>
        </p:nvGraphicFramePr>
        <p:xfrm>
          <a:off x="838200" y="1825625"/>
          <a:ext cx="10515600" cy="357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1687441477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71097603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96784616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659347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35070899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201710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User Requirements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User Limit?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Accessing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Narrative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Report 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258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Dashboards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Anywhere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542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HIVEiSecure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KYTC employee + MOU signees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VPN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219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CDAT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MOU signees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Anywhere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Flavor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718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KYOPS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MOU signees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Anywhere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084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AASHTOWare</a:t>
                      </a:r>
                      <a:r>
                        <a:rPr lang="en-US" dirty="0"/>
                        <a:t> Safety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MOU signees and Law Enforcement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Anywhere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3366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6894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4AE040-25F1-E993-CC91-9E57F7BCD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 or Follow Up Conversations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74012C0-4C1C-0D76-8601-3A5F776527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ed.harding@ky.gov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4363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0F30E28F43D84881B1E447717B93F8" ma:contentTypeVersion="8" ma:contentTypeDescription="Create a new document." ma:contentTypeScope="" ma:versionID="ac7a048db13a328c88eb3bd8876552f7">
  <xsd:schema xmlns:xsd="http://www.w3.org/2001/XMLSchema" xmlns:xs="http://www.w3.org/2001/XMLSchema" xmlns:p="http://schemas.microsoft.com/office/2006/metadata/properties" xmlns:ns2="b47a5aad-adfb-4dac-9d3f-47090e67d565" xmlns:ns3="9c16dc54-5a24-4afd-a61c-664ec7eab416" targetNamespace="http://schemas.microsoft.com/office/2006/metadata/properties" ma:root="true" ma:fieldsID="05ef1fb50c3bd5231898c81644cb9619" ns2:_="" ns3:_="">
    <xsd:import namespace="b47a5aad-adfb-4dac-9d3f-47090e67d565"/>
    <xsd:import namespace="9c16dc54-5a24-4afd-a61c-664ec7eab416"/>
    <xsd:element name="properties">
      <xsd:complexType>
        <xsd:sequence>
          <xsd:element name="documentManagement">
            <xsd:complexType>
              <xsd:all>
                <xsd:element ref="ns2:Speakers" minOccurs="0"/>
                <xsd:element ref="ns2:Day" minOccurs="0"/>
                <xsd:element ref="ns2:Year" minOccurs="0"/>
                <xsd:element ref="ns2:Section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7a5aad-adfb-4dac-9d3f-47090e67d565" elementFormDefault="qualified">
    <xsd:import namespace="http://schemas.microsoft.com/office/2006/documentManagement/types"/>
    <xsd:import namespace="http://schemas.microsoft.com/office/infopath/2007/PartnerControls"/>
    <xsd:element name="Speakers" ma:index="4" nillable="true" ma:displayName="Speakers" ma:internalName="Speakers" ma:readOnly="false">
      <xsd:simpleType>
        <xsd:restriction base="dms:Note">
          <xsd:maxLength value="255"/>
        </xsd:restriction>
      </xsd:simpleType>
    </xsd:element>
    <xsd:element name="Day" ma:index="5" nillable="true" ma:displayName="Day" ma:internalName="Day" ma:readOnly="false">
      <xsd:simpleType>
        <xsd:restriction base="dms:Text">
          <xsd:maxLength value="255"/>
        </xsd:restriction>
      </xsd:simpleType>
    </xsd:element>
    <xsd:element name="Year" ma:index="6" nillable="true" ma:displayName="Year" ma:internalName="Year" ma:readOnly="false">
      <xsd:simpleType>
        <xsd:restriction base="dms:Text">
          <xsd:maxLength value="255"/>
        </xsd:restriction>
      </xsd:simpleType>
    </xsd:element>
    <xsd:element name="Section" ma:index="7" nillable="true" ma:displayName="Section" ma:internalName="Section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16dc54-5a24-4afd-a61c-664ec7eab4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ear xmlns="b47a5aad-adfb-4dac-9d3f-47090e67d565">2026</Year>
    <Day xmlns="b47a5aad-adfb-4dac-9d3f-47090e67d565">Thursday</Day>
    <Speakers xmlns="b47a5aad-adfb-4dac-9d3f-47090e67d565">Ed Harding</Speakers>
    <Section xmlns="b47a5aad-adfb-4dac-9d3f-47090e67d565">9, 1:50</Section>
  </documentManagement>
</p:properties>
</file>

<file path=customXml/itemProps1.xml><?xml version="1.0" encoding="utf-8"?>
<ds:datastoreItem xmlns:ds="http://schemas.openxmlformats.org/officeDocument/2006/customXml" ds:itemID="{494E7504-D765-4E94-A178-1C890E500EE5}"/>
</file>

<file path=customXml/itemProps2.xml><?xml version="1.0" encoding="utf-8"?>
<ds:datastoreItem xmlns:ds="http://schemas.openxmlformats.org/officeDocument/2006/customXml" ds:itemID="{2419877E-03E7-49DC-BEFE-99B8004058F4}"/>
</file>

<file path=customXml/itemProps3.xml><?xml version="1.0" encoding="utf-8"?>
<ds:datastoreItem xmlns:ds="http://schemas.openxmlformats.org/officeDocument/2006/customXml" ds:itemID="{F9BF689D-C249-4F68-AACF-F77083C2B3B3}"/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714</Words>
  <Application>Microsoft Office PowerPoint</Application>
  <PresentationFormat>Widescreen</PresentationFormat>
  <Paragraphs>178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Aptos</vt:lpstr>
      <vt:lpstr>Aptos Display</vt:lpstr>
      <vt:lpstr>Arial</vt:lpstr>
      <vt:lpstr>Office Theme</vt:lpstr>
      <vt:lpstr>Collision Data</vt:lpstr>
      <vt:lpstr>Mission</vt:lpstr>
      <vt:lpstr>Data-Driven</vt:lpstr>
      <vt:lpstr>Crash / Collision Data</vt:lpstr>
      <vt:lpstr>Collision Data Access Tools</vt:lpstr>
      <vt:lpstr>Dashboards</vt:lpstr>
      <vt:lpstr>Collision Data Access Tools</vt:lpstr>
      <vt:lpstr>HIVEiSecure</vt:lpstr>
      <vt:lpstr>HIVEiSecure – Basic Query</vt:lpstr>
      <vt:lpstr>Collision Data Access Tools</vt:lpstr>
      <vt:lpstr>CDAT and KTSDS</vt:lpstr>
      <vt:lpstr>Collision Data Access Tools</vt:lpstr>
      <vt:lpstr>KYOPS (Kentucky Open Portal Solution)</vt:lpstr>
      <vt:lpstr>KYOPS (Kentucky Open Portal Solution)</vt:lpstr>
      <vt:lpstr>Collision Data Access Tools</vt:lpstr>
      <vt:lpstr>HIVEiSecure Revision </vt:lpstr>
      <vt:lpstr>HIVEiSecure Revision </vt:lpstr>
      <vt:lpstr>Collision Data Access Tools</vt:lpstr>
      <vt:lpstr>AASHTOWare Safety (powered by Numetric)</vt:lpstr>
      <vt:lpstr>AASHTOWare Safety</vt:lpstr>
      <vt:lpstr>AASHTOWare Safety - filters</vt:lpstr>
      <vt:lpstr>AASHTOWare Safety – geography filters</vt:lpstr>
      <vt:lpstr>AASHTOWare Safety – save queries and share</vt:lpstr>
      <vt:lpstr>AASHTOWare Safety – Crash Query rollout</vt:lpstr>
      <vt:lpstr>Collision Data Access Tools - Comparing</vt:lpstr>
      <vt:lpstr>Questions or Follow Up Conversations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Harding, Ed H (KYTC)</dc:creator>
  <cp:lastModifiedBy>Harding, Ed H (KYTC)</cp:lastModifiedBy>
  <cp:revision>1</cp:revision>
  <dcterms:created xsi:type="dcterms:W3CDTF">2026-09-02T11:28:37Z</dcterms:created>
  <dcterms:modified xsi:type="dcterms:W3CDTF">2026-09-10T09:47:24Z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0x0101009E0F30E28F43D84881B1E447717B93F8</vt:lpwstr>
  </property>
</Properties>
</file>